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893" r:id="rId2"/>
  </p:sldMasterIdLst>
  <p:notesMasterIdLst>
    <p:notesMasterId r:id="rId40"/>
  </p:notesMasterIdLst>
  <p:sldIdLst>
    <p:sldId id="415" r:id="rId3"/>
    <p:sldId id="433" r:id="rId4"/>
    <p:sldId id="416" r:id="rId5"/>
    <p:sldId id="447" r:id="rId6"/>
    <p:sldId id="448" r:id="rId7"/>
    <p:sldId id="256" r:id="rId8"/>
    <p:sldId id="258" r:id="rId9"/>
    <p:sldId id="343" r:id="rId10"/>
    <p:sldId id="310" r:id="rId11"/>
    <p:sldId id="430" r:id="rId12"/>
    <p:sldId id="431" r:id="rId13"/>
    <p:sldId id="432" r:id="rId14"/>
    <p:sldId id="427" r:id="rId15"/>
    <p:sldId id="342" r:id="rId16"/>
    <p:sldId id="437" r:id="rId17"/>
    <p:sldId id="436" r:id="rId18"/>
    <p:sldId id="435" r:id="rId19"/>
    <p:sldId id="434" r:id="rId20"/>
    <p:sldId id="349" r:id="rId21"/>
    <p:sldId id="350" r:id="rId22"/>
    <p:sldId id="347" r:id="rId23"/>
    <p:sldId id="417" r:id="rId24"/>
    <p:sldId id="318" r:id="rId25"/>
    <p:sldId id="390" r:id="rId26"/>
    <p:sldId id="438" r:id="rId27"/>
    <p:sldId id="439" r:id="rId28"/>
    <p:sldId id="440" r:id="rId29"/>
    <p:sldId id="441" r:id="rId30"/>
    <p:sldId id="442" r:id="rId31"/>
    <p:sldId id="443" r:id="rId32"/>
    <p:sldId id="445" r:id="rId33"/>
    <p:sldId id="367" r:id="rId34"/>
    <p:sldId id="366" r:id="rId35"/>
    <p:sldId id="446" r:id="rId36"/>
    <p:sldId id="398" r:id="rId37"/>
    <p:sldId id="444" r:id="rId38"/>
    <p:sldId id="41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D83A1-9890-441C-9BD9-0158EF658508}" v="8" dt="2025-02-07T16:27:56.414"/>
    <p1510:client id="{B65E3C59-AB88-45E4-8B07-7EBA6FEE70CF}" v="655" dt="2025-02-06T20:29:45.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WI International Admin. Asst." userId="7bdabf40244f979f" providerId="LiveId" clId="{157D83A1-9890-441C-9BD9-0158EF658508}"/>
    <pc:docChg chg="undo custSel modSld">
      <pc:chgData name="PAWI International Admin. Asst." userId="7bdabf40244f979f" providerId="LiveId" clId="{157D83A1-9890-441C-9BD9-0158EF658508}" dt="2025-02-07T20:15:01.226" v="87" actId="20577"/>
      <pc:docMkLst>
        <pc:docMk/>
      </pc:docMkLst>
      <pc:sldChg chg="modSp mod">
        <pc:chgData name="PAWI International Admin. Asst." userId="7bdabf40244f979f" providerId="LiveId" clId="{157D83A1-9890-441C-9BD9-0158EF658508}" dt="2025-02-07T20:13:15.878" v="57" actId="1076"/>
        <pc:sldMkLst>
          <pc:docMk/>
          <pc:sldMk cId="0" sldId="256"/>
        </pc:sldMkLst>
        <pc:spChg chg="mod">
          <ac:chgData name="PAWI International Admin. Asst." userId="7bdabf40244f979f" providerId="LiveId" clId="{157D83A1-9890-441C-9BD9-0158EF658508}" dt="2025-02-07T20:11:52.315" v="31" actId="113"/>
          <ac:spMkLst>
            <pc:docMk/>
            <pc:sldMk cId="0" sldId="256"/>
            <ac:spMk id="2" creationId="{00000000-0000-0000-0000-000000000000}"/>
          </ac:spMkLst>
        </pc:spChg>
        <pc:spChg chg="mod">
          <ac:chgData name="PAWI International Admin. Asst." userId="7bdabf40244f979f" providerId="LiveId" clId="{157D83A1-9890-441C-9BD9-0158EF658508}" dt="2025-02-07T20:12:44.390" v="55" actId="14100"/>
          <ac:spMkLst>
            <pc:docMk/>
            <pc:sldMk cId="0" sldId="256"/>
            <ac:spMk id="10" creationId="{00000000-0000-0000-0000-000000000000}"/>
          </ac:spMkLst>
        </pc:spChg>
        <pc:spChg chg="mod">
          <ac:chgData name="PAWI International Admin. Asst." userId="7bdabf40244f979f" providerId="LiveId" clId="{157D83A1-9890-441C-9BD9-0158EF658508}" dt="2025-02-07T20:11:56.042" v="32" actId="113"/>
          <ac:spMkLst>
            <pc:docMk/>
            <pc:sldMk cId="0" sldId="256"/>
            <ac:spMk id="13" creationId="{00000000-0000-0000-0000-000000000000}"/>
          </ac:spMkLst>
        </pc:spChg>
        <pc:spChg chg="mod">
          <ac:chgData name="PAWI International Admin. Asst." userId="7bdabf40244f979f" providerId="LiveId" clId="{157D83A1-9890-441C-9BD9-0158EF658508}" dt="2025-02-07T20:13:15.878" v="57" actId="1076"/>
          <ac:spMkLst>
            <pc:docMk/>
            <pc:sldMk cId="0" sldId="256"/>
            <ac:spMk id="30" creationId="{00000000-0000-0000-0000-000000000000}"/>
          </ac:spMkLst>
        </pc:spChg>
        <pc:spChg chg="mod">
          <ac:chgData name="PAWI International Admin. Asst." userId="7bdabf40244f979f" providerId="LiveId" clId="{157D83A1-9890-441C-9BD9-0158EF658508}" dt="2025-02-07T20:13:11.702" v="56" actId="1076"/>
          <ac:spMkLst>
            <pc:docMk/>
            <pc:sldMk cId="0" sldId="256"/>
            <ac:spMk id="31" creationId="{00000000-0000-0000-0000-000000000000}"/>
          </ac:spMkLst>
        </pc:spChg>
      </pc:sldChg>
      <pc:sldChg chg="modSp mod">
        <pc:chgData name="PAWI International Admin. Asst." userId="7bdabf40244f979f" providerId="LiveId" clId="{157D83A1-9890-441C-9BD9-0158EF658508}" dt="2025-02-07T20:14:24.235" v="83" actId="20577"/>
        <pc:sldMkLst>
          <pc:docMk/>
          <pc:sldMk cId="2578964631" sldId="349"/>
        </pc:sldMkLst>
        <pc:spChg chg="mod">
          <ac:chgData name="PAWI International Admin. Asst." userId="7bdabf40244f979f" providerId="LiveId" clId="{157D83A1-9890-441C-9BD9-0158EF658508}" dt="2025-02-07T20:14:24.235" v="83" actId="20577"/>
          <ac:spMkLst>
            <pc:docMk/>
            <pc:sldMk cId="2578964631" sldId="349"/>
            <ac:spMk id="47106" creationId="{00000000-0000-0000-0000-000000000000}"/>
          </ac:spMkLst>
        </pc:spChg>
      </pc:sldChg>
      <pc:sldChg chg="modSp mod">
        <pc:chgData name="PAWI International Admin. Asst." userId="7bdabf40244f979f" providerId="LiveId" clId="{157D83A1-9890-441C-9BD9-0158EF658508}" dt="2025-02-07T20:14:30.021" v="85" actId="6549"/>
        <pc:sldMkLst>
          <pc:docMk/>
          <pc:sldMk cId="3416349550" sldId="350"/>
        </pc:sldMkLst>
        <pc:spChg chg="mod">
          <ac:chgData name="PAWI International Admin. Asst." userId="7bdabf40244f979f" providerId="LiveId" clId="{157D83A1-9890-441C-9BD9-0158EF658508}" dt="2025-02-07T20:14:30.021" v="85" actId="6549"/>
          <ac:spMkLst>
            <pc:docMk/>
            <pc:sldMk cId="3416349550" sldId="350"/>
            <ac:spMk id="49154" creationId="{00000000-0000-0000-0000-000000000000}"/>
          </ac:spMkLst>
        </pc:spChg>
      </pc:sldChg>
      <pc:sldChg chg="modSp mod">
        <pc:chgData name="PAWI International Admin. Asst." userId="7bdabf40244f979f" providerId="LiveId" clId="{157D83A1-9890-441C-9BD9-0158EF658508}" dt="2025-02-07T20:15:01.226" v="87" actId="20577"/>
        <pc:sldMkLst>
          <pc:docMk/>
          <pc:sldMk cId="3517514572" sldId="398"/>
        </pc:sldMkLst>
        <pc:spChg chg="mod">
          <ac:chgData name="PAWI International Admin. Asst." userId="7bdabf40244f979f" providerId="LiveId" clId="{157D83A1-9890-441C-9BD9-0158EF658508}" dt="2025-02-07T20:15:01.226" v="87" actId="20577"/>
          <ac:spMkLst>
            <pc:docMk/>
            <pc:sldMk cId="3517514572" sldId="398"/>
            <ac:spMk id="5" creationId="{956475C0-9E45-B58C-0BE1-5BED1E75A223}"/>
          </ac:spMkLst>
        </pc:spChg>
      </pc:sldChg>
      <pc:sldChg chg="modSp mod">
        <pc:chgData name="PAWI International Admin. Asst." userId="7bdabf40244f979f" providerId="LiveId" clId="{157D83A1-9890-441C-9BD9-0158EF658508}" dt="2025-02-07T20:10:48.070" v="12" actId="1076"/>
        <pc:sldMkLst>
          <pc:docMk/>
          <pc:sldMk cId="1572220170" sldId="416"/>
        </pc:sldMkLst>
        <pc:spChg chg="mod">
          <ac:chgData name="PAWI International Admin. Asst." userId="7bdabf40244f979f" providerId="LiveId" clId="{157D83A1-9890-441C-9BD9-0158EF658508}" dt="2025-02-07T16:27:48.488" v="4" actId="6549"/>
          <ac:spMkLst>
            <pc:docMk/>
            <pc:sldMk cId="1572220170" sldId="416"/>
            <ac:spMk id="2" creationId="{45EE3FA0-1409-7845-AA11-954CD83DFAF6}"/>
          </ac:spMkLst>
        </pc:spChg>
        <pc:spChg chg="mod">
          <ac:chgData name="PAWI International Admin. Asst." userId="7bdabf40244f979f" providerId="LiveId" clId="{157D83A1-9890-441C-9BD9-0158EF658508}" dt="2025-02-07T20:10:37.086" v="9" actId="1076"/>
          <ac:spMkLst>
            <pc:docMk/>
            <pc:sldMk cId="1572220170" sldId="416"/>
            <ac:spMk id="3" creationId="{80D16061-4430-704E-83C7-8A79E5A24EFB}"/>
          </ac:spMkLst>
        </pc:spChg>
        <pc:picChg chg="mod">
          <ac:chgData name="PAWI International Admin. Asst." userId="7bdabf40244f979f" providerId="LiveId" clId="{157D83A1-9890-441C-9BD9-0158EF658508}" dt="2025-02-07T20:10:48.070" v="12" actId="1076"/>
          <ac:picMkLst>
            <pc:docMk/>
            <pc:sldMk cId="1572220170" sldId="416"/>
            <ac:picMk id="4" creationId="{861187A5-4924-10D7-14B6-AEAB6D441CAF}"/>
          </ac:picMkLst>
        </pc:picChg>
      </pc:sldChg>
      <pc:sldChg chg="modSp mod">
        <pc:chgData name="PAWI International Admin. Asst." userId="7bdabf40244f979f" providerId="LiveId" clId="{157D83A1-9890-441C-9BD9-0158EF658508}" dt="2025-02-07T16:27:35.832" v="3" actId="6549"/>
        <pc:sldMkLst>
          <pc:docMk/>
          <pc:sldMk cId="3240281153" sldId="433"/>
        </pc:sldMkLst>
        <pc:spChg chg="mod">
          <ac:chgData name="PAWI International Admin. Asst." userId="7bdabf40244f979f" providerId="LiveId" clId="{157D83A1-9890-441C-9BD9-0158EF658508}" dt="2025-02-07T16:27:35.832" v="3" actId="6549"/>
          <ac:spMkLst>
            <pc:docMk/>
            <pc:sldMk cId="3240281153" sldId="433"/>
            <ac:spMk id="2" creationId="{796F26AB-89FD-C9E5-BDAE-C36AEB381D6B}"/>
          </ac:spMkLst>
        </pc:spChg>
        <pc:picChg chg="mod">
          <ac:chgData name="PAWI International Admin. Asst." userId="7bdabf40244f979f" providerId="LiveId" clId="{157D83A1-9890-441C-9BD9-0158EF658508}" dt="2025-02-07T16:27:26.198" v="2" actId="1076"/>
          <ac:picMkLst>
            <pc:docMk/>
            <pc:sldMk cId="3240281153" sldId="433"/>
            <ac:picMk id="4" creationId="{1074D6A0-45B8-16F1-B73F-0F7DD826EE71}"/>
          </ac:picMkLst>
        </pc:picChg>
      </pc:sldChg>
      <pc:sldChg chg="modSp mod">
        <pc:chgData name="PAWI International Admin. Asst." userId="7bdabf40244f979f" providerId="LiveId" clId="{157D83A1-9890-441C-9BD9-0158EF658508}" dt="2025-02-07T20:14:13.566" v="81" actId="20577"/>
        <pc:sldMkLst>
          <pc:docMk/>
          <pc:sldMk cId="1588720678" sldId="434"/>
        </pc:sldMkLst>
        <pc:spChg chg="mod">
          <ac:chgData name="PAWI International Admin. Asst." userId="7bdabf40244f979f" providerId="LiveId" clId="{157D83A1-9890-441C-9BD9-0158EF658508}" dt="2025-02-07T20:14:13.566" v="81" actId="20577"/>
          <ac:spMkLst>
            <pc:docMk/>
            <pc:sldMk cId="1588720678" sldId="434"/>
            <ac:spMk id="43010" creationId="{C633AFDE-6F7C-89FA-A8C8-5751F8F525B0}"/>
          </ac:spMkLst>
        </pc:spChg>
      </pc:sldChg>
      <pc:sldChg chg="modSp mod">
        <pc:chgData name="PAWI International Admin. Asst." userId="7bdabf40244f979f" providerId="LiveId" clId="{157D83A1-9890-441C-9BD9-0158EF658508}" dt="2025-02-07T20:13:58.316" v="70" actId="6549"/>
        <pc:sldMkLst>
          <pc:docMk/>
          <pc:sldMk cId="1822288169" sldId="435"/>
        </pc:sldMkLst>
        <pc:spChg chg="mod">
          <ac:chgData name="PAWI International Admin. Asst." userId="7bdabf40244f979f" providerId="LiveId" clId="{157D83A1-9890-441C-9BD9-0158EF658508}" dt="2025-02-07T20:13:58.316" v="70" actId="6549"/>
          <ac:spMkLst>
            <pc:docMk/>
            <pc:sldMk cId="1822288169" sldId="435"/>
            <ac:spMk id="43010" creationId="{E676EAE1-FC0F-EF49-2802-F819840052B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E4FFCD-3F85-430A-A436-D3999CFFEF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A4A41BE-B992-4A8E-BED1-C15EDC07C8EB}">
      <dgm:prSet/>
      <dgm:spPr/>
      <dgm:t>
        <a:bodyPr/>
        <a:lstStyle/>
        <a:p>
          <a:pPr>
            <a:lnSpc>
              <a:spcPct val="100000"/>
            </a:lnSpc>
            <a:defRPr cap="all"/>
          </a:pPr>
          <a:r>
            <a:rPr lang="en-US"/>
            <a:t>Credential Workers - 24</a:t>
          </a:r>
        </a:p>
      </dgm:t>
    </dgm:pt>
    <dgm:pt modelId="{A4EF3DE0-E080-411D-B7A2-70109F798C2B}" type="parTrans" cxnId="{913CD159-915B-45E6-9F62-CF21FF09CCC0}">
      <dgm:prSet/>
      <dgm:spPr/>
      <dgm:t>
        <a:bodyPr/>
        <a:lstStyle/>
        <a:p>
          <a:endParaRPr lang="en-US"/>
        </a:p>
      </dgm:t>
    </dgm:pt>
    <dgm:pt modelId="{D1B5317B-65C3-45E8-9AE2-2D80096BFD1A}" type="sibTrans" cxnId="{913CD159-915B-45E6-9F62-CF21FF09CCC0}">
      <dgm:prSet/>
      <dgm:spPr/>
      <dgm:t>
        <a:bodyPr/>
        <a:lstStyle/>
        <a:p>
          <a:endParaRPr lang="en-US"/>
        </a:p>
      </dgm:t>
    </dgm:pt>
    <dgm:pt modelId="{D91C2AAB-4B0A-43E4-86BF-9C8A5548436A}">
      <dgm:prSet/>
      <dgm:spPr/>
      <dgm:t>
        <a:bodyPr/>
        <a:lstStyle/>
        <a:p>
          <a:pPr>
            <a:lnSpc>
              <a:spcPct val="100000"/>
            </a:lnSpc>
            <a:defRPr cap="all"/>
          </a:pPr>
          <a:r>
            <a:rPr lang="en-US"/>
            <a:t>Churches - 17</a:t>
          </a:r>
        </a:p>
      </dgm:t>
    </dgm:pt>
    <dgm:pt modelId="{D1AF100B-8B3F-42DB-8A93-CA7E13C08876}" type="parTrans" cxnId="{07FFFCCC-2A68-49D2-927E-3B00E72AEA72}">
      <dgm:prSet/>
      <dgm:spPr/>
      <dgm:t>
        <a:bodyPr/>
        <a:lstStyle/>
        <a:p>
          <a:endParaRPr lang="en-US"/>
        </a:p>
      </dgm:t>
    </dgm:pt>
    <dgm:pt modelId="{34E8E644-F64A-4CB0-9C49-86FA00521A63}" type="sibTrans" cxnId="{07FFFCCC-2A68-49D2-927E-3B00E72AEA72}">
      <dgm:prSet/>
      <dgm:spPr/>
      <dgm:t>
        <a:bodyPr/>
        <a:lstStyle/>
        <a:p>
          <a:endParaRPr lang="en-US"/>
        </a:p>
      </dgm:t>
    </dgm:pt>
    <dgm:pt modelId="{9518133E-1581-4FD0-B96F-5F82039C9400}" type="pres">
      <dgm:prSet presAssocID="{DEE4FFCD-3F85-430A-A436-D3999CFFEF92}" presName="hierChild1" presStyleCnt="0">
        <dgm:presLayoutVars>
          <dgm:chPref val="1"/>
          <dgm:dir/>
          <dgm:animOne val="branch"/>
          <dgm:animLvl val="lvl"/>
          <dgm:resizeHandles/>
        </dgm:presLayoutVars>
      </dgm:prSet>
      <dgm:spPr/>
    </dgm:pt>
    <dgm:pt modelId="{DB1E9850-D132-4A6D-9F6F-80C45BC5C7DD}" type="pres">
      <dgm:prSet presAssocID="{0A4A41BE-B992-4A8E-BED1-C15EDC07C8EB}" presName="hierRoot1" presStyleCnt="0"/>
      <dgm:spPr/>
    </dgm:pt>
    <dgm:pt modelId="{7E4D973F-A3C7-41F5-B0BE-C81B93443CBD}" type="pres">
      <dgm:prSet presAssocID="{0A4A41BE-B992-4A8E-BED1-C15EDC07C8EB}" presName="composite" presStyleCnt="0"/>
      <dgm:spPr/>
    </dgm:pt>
    <dgm:pt modelId="{D3CC3E48-C11E-4E3C-A36F-41989508CBBF}" type="pres">
      <dgm:prSet presAssocID="{0A4A41BE-B992-4A8E-BED1-C15EDC07C8EB}" presName="background" presStyleLbl="node0" presStyleIdx="0" presStyleCnt="2"/>
      <dgm:spPr/>
    </dgm:pt>
    <dgm:pt modelId="{A6A73A3D-6DA5-40C3-BC0F-07B825D7D565}" type="pres">
      <dgm:prSet presAssocID="{0A4A41BE-B992-4A8E-BED1-C15EDC07C8EB}" presName="text" presStyleLbl="fgAcc0" presStyleIdx="0" presStyleCnt="2">
        <dgm:presLayoutVars>
          <dgm:chPref val="3"/>
        </dgm:presLayoutVars>
      </dgm:prSet>
      <dgm:spPr/>
    </dgm:pt>
    <dgm:pt modelId="{998ABBF3-E829-4248-813F-A254FB8752B9}" type="pres">
      <dgm:prSet presAssocID="{0A4A41BE-B992-4A8E-BED1-C15EDC07C8EB}" presName="hierChild2" presStyleCnt="0"/>
      <dgm:spPr/>
    </dgm:pt>
    <dgm:pt modelId="{4A19F541-C9CC-43C1-8709-9C42C8A3939C}" type="pres">
      <dgm:prSet presAssocID="{D91C2AAB-4B0A-43E4-86BF-9C8A5548436A}" presName="hierRoot1" presStyleCnt="0"/>
      <dgm:spPr/>
    </dgm:pt>
    <dgm:pt modelId="{BF2811CC-D74A-4BAE-8311-4C350179D16A}" type="pres">
      <dgm:prSet presAssocID="{D91C2AAB-4B0A-43E4-86BF-9C8A5548436A}" presName="composite" presStyleCnt="0"/>
      <dgm:spPr/>
    </dgm:pt>
    <dgm:pt modelId="{4FECA27B-6970-429E-814A-6F9AB25C8342}" type="pres">
      <dgm:prSet presAssocID="{D91C2AAB-4B0A-43E4-86BF-9C8A5548436A}" presName="background" presStyleLbl="node0" presStyleIdx="1" presStyleCnt="2"/>
      <dgm:spPr/>
    </dgm:pt>
    <dgm:pt modelId="{3C78F7F2-5773-47FB-ABB6-0B58DB474A43}" type="pres">
      <dgm:prSet presAssocID="{D91C2AAB-4B0A-43E4-86BF-9C8A5548436A}" presName="text" presStyleLbl="fgAcc0" presStyleIdx="1" presStyleCnt="2">
        <dgm:presLayoutVars>
          <dgm:chPref val="3"/>
        </dgm:presLayoutVars>
      </dgm:prSet>
      <dgm:spPr/>
    </dgm:pt>
    <dgm:pt modelId="{C5E4021D-B316-4432-B7EE-DA5207F91B21}" type="pres">
      <dgm:prSet presAssocID="{D91C2AAB-4B0A-43E4-86BF-9C8A5548436A}" presName="hierChild2" presStyleCnt="0"/>
      <dgm:spPr/>
    </dgm:pt>
  </dgm:ptLst>
  <dgm:cxnLst>
    <dgm:cxn modelId="{913CD159-915B-45E6-9F62-CF21FF09CCC0}" srcId="{DEE4FFCD-3F85-430A-A436-D3999CFFEF92}" destId="{0A4A41BE-B992-4A8E-BED1-C15EDC07C8EB}" srcOrd="0" destOrd="0" parTransId="{A4EF3DE0-E080-411D-B7A2-70109F798C2B}" sibTransId="{D1B5317B-65C3-45E8-9AE2-2D80096BFD1A}"/>
    <dgm:cxn modelId="{49187D81-CD0D-48E6-AC16-1A2F47DE044E}" type="presOf" srcId="{0A4A41BE-B992-4A8E-BED1-C15EDC07C8EB}" destId="{A6A73A3D-6DA5-40C3-BC0F-07B825D7D565}" srcOrd="0" destOrd="0" presId="urn:microsoft.com/office/officeart/2005/8/layout/hierarchy1"/>
    <dgm:cxn modelId="{C755F9AC-B224-4E34-8B01-1198039CFEEB}" type="presOf" srcId="{DEE4FFCD-3F85-430A-A436-D3999CFFEF92}" destId="{9518133E-1581-4FD0-B96F-5F82039C9400}" srcOrd="0" destOrd="0" presId="urn:microsoft.com/office/officeart/2005/8/layout/hierarchy1"/>
    <dgm:cxn modelId="{07FFFCCC-2A68-49D2-927E-3B00E72AEA72}" srcId="{DEE4FFCD-3F85-430A-A436-D3999CFFEF92}" destId="{D91C2AAB-4B0A-43E4-86BF-9C8A5548436A}" srcOrd="1" destOrd="0" parTransId="{D1AF100B-8B3F-42DB-8A93-CA7E13C08876}" sibTransId="{34E8E644-F64A-4CB0-9C49-86FA00521A63}"/>
    <dgm:cxn modelId="{C892D4E8-0225-4A43-8141-7382E2CA831C}" type="presOf" srcId="{D91C2AAB-4B0A-43E4-86BF-9C8A5548436A}" destId="{3C78F7F2-5773-47FB-ABB6-0B58DB474A43}" srcOrd="0" destOrd="0" presId="urn:microsoft.com/office/officeart/2005/8/layout/hierarchy1"/>
    <dgm:cxn modelId="{F4FFDCCB-C0CF-42B4-8014-4DDCBF7504C9}" type="presParOf" srcId="{9518133E-1581-4FD0-B96F-5F82039C9400}" destId="{DB1E9850-D132-4A6D-9F6F-80C45BC5C7DD}" srcOrd="0" destOrd="0" presId="urn:microsoft.com/office/officeart/2005/8/layout/hierarchy1"/>
    <dgm:cxn modelId="{5A2556DA-32D7-4AA3-938F-4BABC003EC9E}" type="presParOf" srcId="{DB1E9850-D132-4A6D-9F6F-80C45BC5C7DD}" destId="{7E4D973F-A3C7-41F5-B0BE-C81B93443CBD}" srcOrd="0" destOrd="0" presId="urn:microsoft.com/office/officeart/2005/8/layout/hierarchy1"/>
    <dgm:cxn modelId="{193CBAD2-1525-4D28-8866-973C82D1BD83}" type="presParOf" srcId="{7E4D973F-A3C7-41F5-B0BE-C81B93443CBD}" destId="{D3CC3E48-C11E-4E3C-A36F-41989508CBBF}" srcOrd="0" destOrd="0" presId="urn:microsoft.com/office/officeart/2005/8/layout/hierarchy1"/>
    <dgm:cxn modelId="{A78A4BDD-5E5F-4829-B932-F3070ADD7856}" type="presParOf" srcId="{7E4D973F-A3C7-41F5-B0BE-C81B93443CBD}" destId="{A6A73A3D-6DA5-40C3-BC0F-07B825D7D565}" srcOrd="1" destOrd="0" presId="urn:microsoft.com/office/officeart/2005/8/layout/hierarchy1"/>
    <dgm:cxn modelId="{BF5772CC-1EE9-4B35-9371-7D6FA51C6A6B}" type="presParOf" srcId="{DB1E9850-D132-4A6D-9F6F-80C45BC5C7DD}" destId="{998ABBF3-E829-4248-813F-A254FB8752B9}" srcOrd="1" destOrd="0" presId="urn:microsoft.com/office/officeart/2005/8/layout/hierarchy1"/>
    <dgm:cxn modelId="{137E1B30-B033-45FC-83F9-2A6A79A7E219}" type="presParOf" srcId="{9518133E-1581-4FD0-B96F-5F82039C9400}" destId="{4A19F541-C9CC-43C1-8709-9C42C8A3939C}" srcOrd="1" destOrd="0" presId="urn:microsoft.com/office/officeart/2005/8/layout/hierarchy1"/>
    <dgm:cxn modelId="{2E93671E-F1CA-494A-99B4-00E7B09FA31E}" type="presParOf" srcId="{4A19F541-C9CC-43C1-8709-9C42C8A3939C}" destId="{BF2811CC-D74A-4BAE-8311-4C350179D16A}" srcOrd="0" destOrd="0" presId="urn:microsoft.com/office/officeart/2005/8/layout/hierarchy1"/>
    <dgm:cxn modelId="{9333AD9D-8C7D-43C8-868C-22B7DF2AD98E}" type="presParOf" srcId="{BF2811CC-D74A-4BAE-8311-4C350179D16A}" destId="{4FECA27B-6970-429E-814A-6F9AB25C8342}" srcOrd="0" destOrd="0" presId="urn:microsoft.com/office/officeart/2005/8/layout/hierarchy1"/>
    <dgm:cxn modelId="{68263F84-6086-4CA6-AEDE-90BEF4C6DDEF}" type="presParOf" srcId="{BF2811CC-D74A-4BAE-8311-4C350179D16A}" destId="{3C78F7F2-5773-47FB-ABB6-0B58DB474A43}" srcOrd="1" destOrd="0" presId="urn:microsoft.com/office/officeart/2005/8/layout/hierarchy1"/>
    <dgm:cxn modelId="{FD2D1C5D-4195-4698-8ACB-F6346FED9A88}" type="presParOf" srcId="{4A19F541-C9CC-43C1-8709-9C42C8A3939C}" destId="{C5E4021D-B316-4432-B7EE-DA5207F91B2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defRPr cap="all"/>
          </a:pPr>
          <a:r>
            <a:rPr lang="en-US"/>
            <a:t>Credential Workers - 57</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endParaRPr lang="en-US"/>
        </a:p>
      </dgm:t>
    </dgm:pt>
    <dgm:pt modelId="{5EFD153B-9F2E-42A5-A3AE-B044CA0A5FCC}">
      <dgm:prSet/>
      <dgm:spPr/>
      <dgm:t>
        <a:bodyPr/>
        <a:lstStyle/>
        <a:p>
          <a:pPr>
            <a:lnSpc>
              <a:spcPct val="100000"/>
            </a:lnSpc>
            <a:defRPr cap="all"/>
          </a:pPr>
          <a:r>
            <a:rPr lang="en-US"/>
            <a:t>Churches - 22</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717BC976-13DA-4054-9FC1-D67034133608}" type="pres">
      <dgm:prSet presAssocID="{DACE48BB-34DD-46D0-B531-225A4F664AB4}" presName="hierChild1" presStyleCnt="0">
        <dgm:presLayoutVars>
          <dgm:chPref val="1"/>
          <dgm:dir/>
          <dgm:animOne val="branch"/>
          <dgm:animLvl val="lvl"/>
          <dgm:resizeHandles/>
        </dgm:presLayoutVars>
      </dgm:prSet>
      <dgm:spPr/>
    </dgm:pt>
    <dgm:pt modelId="{9C5A947F-40FC-41F6-A926-7D65981E0F93}" type="pres">
      <dgm:prSet presAssocID="{019741F0-E263-427B-9682-9CBBEFA7A718}" presName="hierRoot1" presStyleCnt="0"/>
      <dgm:spPr/>
    </dgm:pt>
    <dgm:pt modelId="{DE13F58A-8F3F-4310-9D1D-E8042065645B}" type="pres">
      <dgm:prSet presAssocID="{019741F0-E263-427B-9682-9CBBEFA7A718}" presName="composite" presStyleCnt="0"/>
      <dgm:spPr/>
    </dgm:pt>
    <dgm:pt modelId="{FBDE8F45-61EB-4620-B1A2-E0D9AAFDFE05}" type="pres">
      <dgm:prSet presAssocID="{019741F0-E263-427B-9682-9CBBEFA7A718}" presName="background" presStyleLbl="node0" presStyleIdx="0" presStyleCnt="2"/>
      <dgm:spPr/>
    </dgm:pt>
    <dgm:pt modelId="{B4C65814-E03A-465B-9836-FFA68D0C589D}" type="pres">
      <dgm:prSet presAssocID="{019741F0-E263-427B-9682-9CBBEFA7A718}" presName="text" presStyleLbl="fgAcc0" presStyleIdx="0" presStyleCnt="2">
        <dgm:presLayoutVars>
          <dgm:chPref val="3"/>
        </dgm:presLayoutVars>
      </dgm:prSet>
      <dgm:spPr/>
    </dgm:pt>
    <dgm:pt modelId="{863761EA-7E1C-4477-842A-C97C51F840F9}" type="pres">
      <dgm:prSet presAssocID="{019741F0-E263-427B-9682-9CBBEFA7A718}" presName="hierChild2" presStyleCnt="0"/>
      <dgm:spPr/>
    </dgm:pt>
    <dgm:pt modelId="{6E49AB42-C818-42AF-9862-BCEA96873942}" type="pres">
      <dgm:prSet presAssocID="{5EFD153B-9F2E-42A5-A3AE-B044CA0A5FCC}" presName="hierRoot1" presStyleCnt="0"/>
      <dgm:spPr/>
    </dgm:pt>
    <dgm:pt modelId="{052AE326-3210-4DBC-AE1D-678102BED00F}" type="pres">
      <dgm:prSet presAssocID="{5EFD153B-9F2E-42A5-A3AE-B044CA0A5FCC}" presName="composite" presStyleCnt="0"/>
      <dgm:spPr/>
    </dgm:pt>
    <dgm:pt modelId="{B5AF368D-12C3-42A2-A8C8-F415179751DC}" type="pres">
      <dgm:prSet presAssocID="{5EFD153B-9F2E-42A5-A3AE-B044CA0A5FCC}" presName="background" presStyleLbl="node0" presStyleIdx="1" presStyleCnt="2"/>
      <dgm:spPr/>
    </dgm:pt>
    <dgm:pt modelId="{5EAB4C56-A06F-4D95-BFCD-9436C14DCF8D}" type="pres">
      <dgm:prSet presAssocID="{5EFD153B-9F2E-42A5-A3AE-B044CA0A5FCC}" presName="text" presStyleLbl="fgAcc0" presStyleIdx="1" presStyleCnt="2">
        <dgm:presLayoutVars>
          <dgm:chPref val="3"/>
        </dgm:presLayoutVars>
      </dgm:prSet>
      <dgm:spPr/>
    </dgm:pt>
    <dgm:pt modelId="{D9C169BC-D40D-4B16-8388-E02A47D1AEB8}" type="pres">
      <dgm:prSet presAssocID="{5EFD153B-9F2E-42A5-A3AE-B044CA0A5FCC}"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93A40069-7187-4F01-BA8D-26C0D3D95F7E}" srcId="{DACE48BB-34DD-46D0-B531-225A4F664AB4}" destId="{019741F0-E263-427B-9682-9CBBEFA7A718}" srcOrd="0" destOrd="0" parTransId="{CDFF75D4-8B85-4055-B9B0-2AC9CB35E342}" sibTransId="{18943A46-5B00-4234-A9D1-530823D9CEF5}"/>
    <dgm:cxn modelId="{86AA9155-04D8-4B3A-A5DE-A867DF9859AD}" type="presOf" srcId="{5EFD153B-9F2E-42A5-A3AE-B044CA0A5FCC}" destId="{5EAB4C56-A06F-4D95-BFCD-9436C14DCF8D}" srcOrd="0" destOrd="0" presId="urn:microsoft.com/office/officeart/2005/8/layout/hierarchy1"/>
    <dgm:cxn modelId="{57327ABF-F18C-4AA8-9E9C-C5D10EA05B49}" type="presOf" srcId="{019741F0-E263-427B-9682-9CBBEFA7A718}" destId="{B4C65814-E03A-465B-9836-FFA68D0C589D}" srcOrd="0" destOrd="0" presId="urn:microsoft.com/office/officeart/2005/8/layout/hierarchy1"/>
    <dgm:cxn modelId="{3B2E91EC-3AC0-4F13-BF23-964E62B98EDC}" type="presOf" srcId="{DACE48BB-34DD-46D0-B531-225A4F664AB4}" destId="{717BC976-13DA-4054-9FC1-D67034133608}" srcOrd="0" destOrd="0" presId="urn:microsoft.com/office/officeart/2005/8/layout/hierarchy1"/>
    <dgm:cxn modelId="{DD7FF055-FAA8-4E37-B8A5-F273FB17E4C6}" type="presParOf" srcId="{717BC976-13DA-4054-9FC1-D67034133608}" destId="{9C5A947F-40FC-41F6-A926-7D65981E0F93}" srcOrd="0" destOrd="0" presId="urn:microsoft.com/office/officeart/2005/8/layout/hierarchy1"/>
    <dgm:cxn modelId="{9BCF069C-6BCB-4D0B-83F8-1A5DBA730218}" type="presParOf" srcId="{9C5A947F-40FC-41F6-A926-7D65981E0F93}" destId="{DE13F58A-8F3F-4310-9D1D-E8042065645B}" srcOrd="0" destOrd="0" presId="urn:microsoft.com/office/officeart/2005/8/layout/hierarchy1"/>
    <dgm:cxn modelId="{36246259-BEDF-47CF-855F-D29F17A0DC12}" type="presParOf" srcId="{DE13F58A-8F3F-4310-9D1D-E8042065645B}" destId="{FBDE8F45-61EB-4620-B1A2-E0D9AAFDFE05}" srcOrd="0" destOrd="0" presId="urn:microsoft.com/office/officeart/2005/8/layout/hierarchy1"/>
    <dgm:cxn modelId="{6CB67571-DAEA-4965-96CB-9F3B46204DAA}" type="presParOf" srcId="{DE13F58A-8F3F-4310-9D1D-E8042065645B}" destId="{B4C65814-E03A-465B-9836-FFA68D0C589D}" srcOrd="1" destOrd="0" presId="urn:microsoft.com/office/officeart/2005/8/layout/hierarchy1"/>
    <dgm:cxn modelId="{B5B567A3-D500-4DC9-AE8A-BB32314EE397}" type="presParOf" srcId="{9C5A947F-40FC-41F6-A926-7D65981E0F93}" destId="{863761EA-7E1C-4477-842A-C97C51F840F9}" srcOrd="1" destOrd="0" presId="urn:microsoft.com/office/officeart/2005/8/layout/hierarchy1"/>
    <dgm:cxn modelId="{0E96BC44-C0DB-4476-AEAC-9419FD93A0F4}" type="presParOf" srcId="{717BC976-13DA-4054-9FC1-D67034133608}" destId="{6E49AB42-C818-42AF-9862-BCEA96873942}" srcOrd="1" destOrd="0" presId="urn:microsoft.com/office/officeart/2005/8/layout/hierarchy1"/>
    <dgm:cxn modelId="{FA5F8AF3-AF47-4AC9-BF56-93B98A4CD44A}" type="presParOf" srcId="{6E49AB42-C818-42AF-9862-BCEA96873942}" destId="{052AE326-3210-4DBC-AE1D-678102BED00F}" srcOrd="0" destOrd="0" presId="urn:microsoft.com/office/officeart/2005/8/layout/hierarchy1"/>
    <dgm:cxn modelId="{0644B775-7C86-4D7D-9D4B-9EABA2B22E9F}" type="presParOf" srcId="{052AE326-3210-4DBC-AE1D-678102BED00F}" destId="{B5AF368D-12C3-42A2-A8C8-F415179751DC}" srcOrd="0" destOrd="0" presId="urn:microsoft.com/office/officeart/2005/8/layout/hierarchy1"/>
    <dgm:cxn modelId="{82C1C146-9457-4DD2-A408-AA4AE4056688}" type="presParOf" srcId="{052AE326-3210-4DBC-AE1D-678102BED00F}" destId="{5EAB4C56-A06F-4D95-BFCD-9436C14DCF8D}" srcOrd="1" destOrd="0" presId="urn:microsoft.com/office/officeart/2005/8/layout/hierarchy1"/>
    <dgm:cxn modelId="{B8098F77-2F8F-432E-8B29-8EEBADF774EC}" type="presParOf" srcId="{6E49AB42-C818-42AF-9862-BCEA96873942}" destId="{D9C169BC-D40D-4B16-8388-E02A47D1AEB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defRPr cap="all"/>
          </a:pPr>
          <a:r>
            <a:rPr lang="en-US"/>
            <a:t>Credential Workers - 67</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endParaRPr lang="en-US"/>
        </a:p>
      </dgm:t>
    </dgm:pt>
    <dgm:pt modelId="{5EFD153B-9F2E-42A5-A3AE-B044CA0A5FCC}">
      <dgm:prSet/>
      <dgm:spPr/>
      <dgm:t>
        <a:bodyPr/>
        <a:lstStyle/>
        <a:p>
          <a:pPr>
            <a:lnSpc>
              <a:spcPct val="100000"/>
            </a:lnSpc>
            <a:defRPr cap="all"/>
          </a:pPr>
          <a:r>
            <a:rPr lang="en-US"/>
            <a:t>Churches – 23</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02CF8CA6-3DD2-4240-B208-089D8221B744}">
      <dgm:prSet/>
      <dgm:spPr/>
      <dgm:t>
        <a:bodyPr/>
        <a:lstStyle/>
        <a:p>
          <a:pPr>
            <a:lnSpc>
              <a:spcPct val="100000"/>
            </a:lnSpc>
            <a:defRPr cap="all"/>
          </a:pPr>
          <a:r>
            <a:rPr lang="en-US"/>
            <a:t>Avg. Membership - 1050</a:t>
          </a:r>
        </a:p>
      </dgm:t>
    </dgm:pt>
    <dgm:pt modelId="{E08F846C-2F25-4169-99D0-B6129DE68396}" type="parTrans" cxnId="{5E42F651-3314-4714-A965-D7A4C4BB1DA5}">
      <dgm:prSet/>
      <dgm:spPr/>
      <dgm:t>
        <a:bodyPr/>
        <a:lstStyle/>
        <a:p>
          <a:endParaRPr lang="en-TT"/>
        </a:p>
      </dgm:t>
    </dgm:pt>
    <dgm:pt modelId="{CDDB1B51-B479-469E-BE38-099645C88E5A}" type="sibTrans" cxnId="{5E42F651-3314-4714-A965-D7A4C4BB1DA5}">
      <dgm:prSet/>
      <dgm:spPr/>
      <dgm:t>
        <a:bodyPr/>
        <a:lstStyle/>
        <a:p>
          <a:endParaRPr lang="en-TT"/>
        </a:p>
      </dgm:t>
    </dgm:pt>
    <dgm:pt modelId="{D905D255-E0CB-4AA2-BCD3-38D43B31BC02}" type="pres">
      <dgm:prSet presAssocID="{DACE48BB-34DD-46D0-B531-225A4F664AB4}" presName="hierChild1" presStyleCnt="0">
        <dgm:presLayoutVars>
          <dgm:chPref val="1"/>
          <dgm:dir/>
          <dgm:animOne val="branch"/>
          <dgm:animLvl val="lvl"/>
          <dgm:resizeHandles/>
        </dgm:presLayoutVars>
      </dgm:prSet>
      <dgm:spPr/>
    </dgm:pt>
    <dgm:pt modelId="{BAC7F185-A2EF-4039-B642-488768CB5A0D}" type="pres">
      <dgm:prSet presAssocID="{019741F0-E263-427B-9682-9CBBEFA7A718}" presName="hierRoot1" presStyleCnt="0"/>
      <dgm:spPr/>
    </dgm:pt>
    <dgm:pt modelId="{136975A4-5D31-4A2D-85F1-415CF2601F41}" type="pres">
      <dgm:prSet presAssocID="{019741F0-E263-427B-9682-9CBBEFA7A718}" presName="composite" presStyleCnt="0"/>
      <dgm:spPr/>
    </dgm:pt>
    <dgm:pt modelId="{2E5E3489-F154-497F-964E-06B46F817B69}" type="pres">
      <dgm:prSet presAssocID="{019741F0-E263-427B-9682-9CBBEFA7A718}" presName="background" presStyleLbl="node0" presStyleIdx="0" presStyleCnt="3"/>
      <dgm:spPr/>
    </dgm:pt>
    <dgm:pt modelId="{8884B507-FE80-4782-98EB-C015EBD57EDE}" type="pres">
      <dgm:prSet presAssocID="{019741F0-E263-427B-9682-9CBBEFA7A718}" presName="text" presStyleLbl="fgAcc0" presStyleIdx="0" presStyleCnt="3">
        <dgm:presLayoutVars>
          <dgm:chPref val="3"/>
        </dgm:presLayoutVars>
      </dgm:prSet>
      <dgm:spPr/>
    </dgm:pt>
    <dgm:pt modelId="{2618DF62-CFC9-4189-8885-8765FF55B0EC}" type="pres">
      <dgm:prSet presAssocID="{019741F0-E263-427B-9682-9CBBEFA7A718}" presName="hierChild2" presStyleCnt="0"/>
      <dgm:spPr/>
    </dgm:pt>
    <dgm:pt modelId="{7DF15426-FB0A-4ED6-8179-836CDF1CBBB9}" type="pres">
      <dgm:prSet presAssocID="{5EFD153B-9F2E-42A5-A3AE-B044CA0A5FCC}" presName="hierRoot1" presStyleCnt="0"/>
      <dgm:spPr/>
    </dgm:pt>
    <dgm:pt modelId="{3C0A8433-DC7D-4C5F-AAA4-DD9AA156EED9}" type="pres">
      <dgm:prSet presAssocID="{5EFD153B-9F2E-42A5-A3AE-B044CA0A5FCC}" presName="composite" presStyleCnt="0"/>
      <dgm:spPr/>
    </dgm:pt>
    <dgm:pt modelId="{895AA740-E675-4E5C-B685-9AB5B0CA80B0}" type="pres">
      <dgm:prSet presAssocID="{5EFD153B-9F2E-42A5-A3AE-B044CA0A5FCC}" presName="background" presStyleLbl="node0" presStyleIdx="1" presStyleCnt="3"/>
      <dgm:spPr/>
    </dgm:pt>
    <dgm:pt modelId="{63881AC1-FC2F-47AF-91E1-1F890C89D531}" type="pres">
      <dgm:prSet presAssocID="{5EFD153B-9F2E-42A5-A3AE-B044CA0A5FCC}" presName="text" presStyleLbl="fgAcc0" presStyleIdx="1" presStyleCnt="3">
        <dgm:presLayoutVars>
          <dgm:chPref val="3"/>
        </dgm:presLayoutVars>
      </dgm:prSet>
      <dgm:spPr/>
    </dgm:pt>
    <dgm:pt modelId="{96569297-9AE8-4926-A1F8-CE1D6562B6C6}" type="pres">
      <dgm:prSet presAssocID="{5EFD153B-9F2E-42A5-A3AE-B044CA0A5FCC}" presName="hierChild2" presStyleCnt="0"/>
      <dgm:spPr/>
    </dgm:pt>
    <dgm:pt modelId="{CACE5228-F96F-40BB-9089-A99FA8845882}" type="pres">
      <dgm:prSet presAssocID="{02CF8CA6-3DD2-4240-B208-089D8221B744}" presName="hierRoot1" presStyleCnt="0"/>
      <dgm:spPr/>
    </dgm:pt>
    <dgm:pt modelId="{37255C19-0161-4A30-B624-13C1F0A78496}" type="pres">
      <dgm:prSet presAssocID="{02CF8CA6-3DD2-4240-B208-089D8221B744}" presName="composite" presStyleCnt="0"/>
      <dgm:spPr/>
    </dgm:pt>
    <dgm:pt modelId="{95B7B326-38B8-4220-AD99-E519532D943A}" type="pres">
      <dgm:prSet presAssocID="{02CF8CA6-3DD2-4240-B208-089D8221B744}" presName="background" presStyleLbl="node0" presStyleIdx="2" presStyleCnt="3"/>
      <dgm:spPr/>
    </dgm:pt>
    <dgm:pt modelId="{3D022D79-8923-467F-AF2C-1C3FFC6CFE7B}" type="pres">
      <dgm:prSet presAssocID="{02CF8CA6-3DD2-4240-B208-089D8221B744}" presName="text" presStyleLbl="fgAcc0" presStyleIdx="2" presStyleCnt="3">
        <dgm:presLayoutVars>
          <dgm:chPref val="3"/>
        </dgm:presLayoutVars>
      </dgm:prSet>
      <dgm:spPr/>
    </dgm:pt>
    <dgm:pt modelId="{775CBE92-17AA-42FE-BB19-13CEEA14B941}" type="pres">
      <dgm:prSet presAssocID="{02CF8CA6-3DD2-4240-B208-089D8221B744}"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7677BD3F-052E-4E7B-B83E-556F0D7EC31E}" type="presOf" srcId="{02CF8CA6-3DD2-4240-B208-089D8221B744}" destId="{3D022D79-8923-467F-AF2C-1C3FFC6CFE7B}" srcOrd="0" destOrd="0" presId="urn:microsoft.com/office/officeart/2005/8/layout/hierarchy1"/>
    <dgm:cxn modelId="{F1E4C441-4D0B-455B-9F83-D53054E78BBD}" type="presOf" srcId="{5EFD153B-9F2E-42A5-A3AE-B044CA0A5FCC}" destId="{63881AC1-FC2F-47AF-91E1-1F890C89D531}" srcOrd="0" destOrd="0" presId="urn:microsoft.com/office/officeart/2005/8/layout/hierarchy1"/>
    <dgm:cxn modelId="{93A40069-7187-4F01-BA8D-26C0D3D95F7E}" srcId="{DACE48BB-34DD-46D0-B531-225A4F664AB4}" destId="{019741F0-E263-427B-9682-9CBBEFA7A718}" srcOrd="0" destOrd="0" parTransId="{CDFF75D4-8B85-4055-B9B0-2AC9CB35E342}" sibTransId="{18943A46-5B00-4234-A9D1-530823D9CEF5}"/>
    <dgm:cxn modelId="{5E42F651-3314-4714-A965-D7A4C4BB1DA5}" srcId="{DACE48BB-34DD-46D0-B531-225A4F664AB4}" destId="{02CF8CA6-3DD2-4240-B208-089D8221B744}" srcOrd="2" destOrd="0" parTransId="{E08F846C-2F25-4169-99D0-B6129DE68396}" sibTransId="{CDDB1B51-B479-469E-BE38-099645C88E5A}"/>
    <dgm:cxn modelId="{562F0BE7-4F8B-4ACC-B9D7-CBA9D2DDA095}" type="presOf" srcId="{019741F0-E263-427B-9682-9CBBEFA7A718}" destId="{8884B507-FE80-4782-98EB-C015EBD57EDE}" srcOrd="0" destOrd="0" presId="urn:microsoft.com/office/officeart/2005/8/layout/hierarchy1"/>
    <dgm:cxn modelId="{613DB1EE-AEBA-468A-9824-7BB19D510BA2}" type="presOf" srcId="{DACE48BB-34DD-46D0-B531-225A4F664AB4}" destId="{D905D255-E0CB-4AA2-BCD3-38D43B31BC02}" srcOrd="0" destOrd="0" presId="urn:microsoft.com/office/officeart/2005/8/layout/hierarchy1"/>
    <dgm:cxn modelId="{C67AC4AE-DB04-42ED-9C1F-4CD077E168C7}" type="presParOf" srcId="{D905D255-E0CB-4AA2-BCD3-38D43B31BC02}" destId="{BAC7F185-A2EF-4039-B642-488768CB5A0D}" srcOrd="0" destOrd="0" presId="urn:microsoft.com/office/officeart/2005/8/layout/hierarchy1"/>
    <dgm:cxn modelId="{04946056-879A-451F-AF38-6A4D4553B095}" type="presParOf" srcId="{BAC7F185-A2EF-4039-B642-488768CB5A0D}" destId="{136975A4-5D31-4A2D-85F1-415CF2601F41}" srcOrd="0" destOrd="0" presId="urn:microsoft.com/office/officeart/2005/8/layout/hierarchy1"/>
    <dgm:cxn modelId="{1F9E5C9F-0308-4B36-9278-82A3F675CBE1}" type="presParOf" srcId="{136975A4-5D31-4A2D-85F1-415CF2601F41}" destId="{2E5E3489-F154-497F-964E-06B46F817B69}" srcOrd="0" destOrd="0" presId="urn:microsoft.com/office/officeart/2005/8/layout/hierarchy1"/>
    <dgm:cxn modelId="{5EE649E6-B5B2-4129-99EE-B218A2B73DD7}" type="presParOf" srcId="{136975A4-5D31-4A2D-85F1-415CF2601F41}" destId="{8884B507-FE80-4782-98EB-C015EBD57EDE}" srcOrd="1" destOrd="0" presId="urn:microsoft.com/office/officeart/2005/8/layout/hierarchy1"/>
    <dgm:cxn modelId="{A22E1147-886B-4003-9C9B-EB7C30C8ABA6}" type="presParOf" srcId="{BAC7F185-A2EF-4039-B642-488768CB5A0D}" destId="{2618DF62-CFC9-4189-8885-8765FF55B0EC}" srcOrd="1" destOrd="0" presId="urn:microsoft.com/office/officeart/2005/8/layout/hierarchy1"/>
    <dgm:cxn modelId="{4576DE10-C228-45EE-8E6A-E8477804CB15}" type="presParOf" srcId="{D905D255-E0CB-4AA2-BCD3-38D43B31BC02}" destId="{7DF15426-FB0A-4ED6-8179-836CDF1CBBB9}" srcOrd="1" destOrd="0" presId="urn:microsoft.com/office/officeart/2005/8/layout/hierarchy1"/>
    <dgm:cxn modelId="{1BD25A18-E999-4F7A-99BC-A134429738BE}" type="presParOf" srcId="{7DF15426-FB0A-4ED6-8179-836CDF1CBBB9}" destId="{3C0A8433-DC7D-4C5F-AAA4-DD9AA156EED9}" srcOrd="0" destOrd="0" presId="urn:microsoft.com/office/officeart/2005/8/layout/hierarchy1"/>
    <dgm:cxn modelId="{32AEE340-91B5-4EFA-91E3-963DF609F0E5}" type="presParOf" srcId="{3C0A8433-DC7D-4C5F-AAA4-DD9AA156EED9}" destId="{895AA740-E675-4E5C-B685-9AB5B0CA80B0}" srcOrd="0" destOrd="0" presId="urn:microsoft.com/office/officeart/2005/8/layout/hierarchy1"/>
    <dgm:cxn modelId="{35A7DE6D-7DAC-462A-B0EA-D128CFE4B363}" type="presParOf" srcId="{3C0A8433-DC7D-4C5F-AAA4-DD9AA156EED9}" destId="{63881AC1-FC2F-47AF-91E1-1F890C89D531}" srcOrd="1" destOrd="0" presId="urn:microsoft.com/office/officeart/2005/8/layout/hierarchy1"/>
    <dgm:cxn modelId="{4204DF05-E978-4495-B930-4EE5454DA97A}" type="presParOf" srcId="{7DF15426-FB0A-4ED6-8179-836CDF1CBBB9}" destId="{96569297-9AE8-4926-A1F8-CE1D6562B6C6}" srcOrd="1" destOrd="0" presId="urn:microsoft.com/office/officeart/2005/8/layout/hierarchy1"/>
    <dgm:cxn modelId="{FADFEF77-DB79-4246-BE03-167E8C5D0AA6}" type="presParOf" srcId="{D905D255-E0CB-4AA2-BCD3-38D43B31BC02}" destId="{CACE5228-F96F-40BB-9089-A99FA8845882}" srcOrd="2" destOrd="0" presId="urn:microsoft.com/office/officeart/2005/8/layout/hierarchy1"/>
    <dgm:cxn modelId="{9CDAE374-B0D0-4FC1-A39A-385E3D36F532}" type="presParOf" srcId="{CACE5228-F96F-40BB-9089-A99FA8845882}" destId="{37255C19-0161-4A30-B624-13C1F0A78496}" srcOrd="0" destOrd="0" presId="urn:microsoft.com/office/officeart/2005/8/layout/hierarchy1"/>
    <dgm:cxn modelId="{7A6633B5-5E41-416A-8908-B8F2424E3F8B}" type="presParOf" srcId="{37255C19-0161-4A30-B624-13C1F0A78496}" destId="{95B7B326-38B8-4220-AD99-E519532D943A}" srcOrd="0" destOrd="0" presId="urn:microsoft.com/office/officeart/2005/8/layout/hierarchy1"/>
    <dgm:cxn modelId="{6B5A3ACA-0F32-4304-B6DC-0F0966F073E8}" type="presParOf" srcId="{37255C19-0161-4A30-B624-13C1F0A78496}" destId="{3D022D79-8923-467F-AF2C-1C3FFC6CFE7B}" srcOrd="1" destOrd="0" presId="urn:microsoft.com/office/officeart/2005/8/layout/hierarchy1"/>
    <dgm:cxn modelId="{89984C20-9DCA-469A-A235-925702562748}" type="presParOf" srcId="{CACE5228-F96F-40BB-9089-A99FA8845882}" destId="{775CBE92-17AA-42FE-BB19-13CEEA14B94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defRPr cap="all"/>
          </a:pPr>
          <a:r>
            <a:rPr lang="en-US"/>
            <a:t>Credential Workers - 41</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endParaRPr lang="en-US"/>
        </a:p>
      </dgm:t>
    </dgm:pt>
    <dgm:pt modelId="{5EFD153B-9F2E-42A5-A3AE-B044CA0A5FCC}">
      <dgm:prSet/>
      <dgm:spPr/>
      <dgm:t>
        <a:bodyPr/>
        <a:lstStyle/>
        <a:p>
          <a:pPr>
            <a:lnSpc>
              <a:spcPct val="100000"/>
            </a:lnSpc>
            <a:defRPr cap="all"/>
          </a:pPr>
          <a:r>
            <a:rPr lang="en-US"/>
            <a:t>Churches – 25</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D905D255-E0CB-4AA2-BCD3-38D43B31BC02}" type="pres">
      <dgm:prSet presAssocID="{DACE48BB-34DD-46D0-B531-225A4F664AB4}" presName="hierChild1" presStyleCnt="0">
        <dgm:presLayoutVars>
          <dgm:chPref val="1"/>
          <dgm:dir/>
          <dgm:animOne val="branch"/>
          <dgm:animLvl val="lvl"/>
          <dgm:resizeHandles/>
        </dgm:presLayoutVars>
      </dgm:prSet>
      <dgm:spPr/>
    </dgm:pt>
    <dgm:pt modelId="{BAC7F185-A2EF-4039-B642-488768CB5A0D}" type="pres">
      <dgm:prSet presAssocID="{019741F0-E263-427B-9682-9CBBEFA7A718}" presName="hierRoot1" presStyleCnt="0"/>
      <dgm:spPr/>
    </dgm:pt>
    <dgm:pt modelId="{136975A4-5D31-4A2D-85F1-415CF2601F41}" type="pres">
      <dgm:prSet presAssocID="{019741F0-E263-427B-9682-9CBBEFA7A718}" presName="composite" presStyleCnt="0"/>
      <dgm:spPr/>
    </dgm:pt>
    <dgm:pt modelId="{2E5E3489-F154-497F-964E-06B46F817B69}" type="pres">
      <dgm:prSet presAssocID="{019741F0-E263-427B-9682-9CBBEFA7A718}" presName="background" presStyleLbl="node0" presStyleIdx="0" presStyleCnt="2"/>
      <dgm:spPr/>
    </dgm:pt>
    <dgm:pt modelId="{8884B507-FE80-4782-98EB-C015EBD57EDE}" type="pres">
      <dgm:prSet presAssocID="{019741F0-E263-427B-9682-9CBBEFA7A718}" presName="text" presStyleLbl="fgAcc0" presStyleIdx="0" presStyleCnt="2">
        <dgm:presLayoutVars>
          <dgm:chPref val="3"/>
        </dgm:presLayoutVars>
      </dgm:prSet>
      <dgm:spPr/>
    </dgm:pt>
    <dgm:pt modelId="{2618DF62-CFC9-4189-8885-8765FF55B0EC}" type="pres">
      <dgm:prSet presAssocID="{019741F0-E263-427B-9682-9CBBEFA7A718}" presName="hierChild2" presStyleCnt="0"/>
      <dgm:spPr/>
    </dgm:pt>
    <dgm:pt modelId="{7DF15426-FB0A-4ED6-8179-836CDF1CBBB9}" type="pres">
      <dgm:prSet presAssocID="{5EFD153B-9F2E-42A5-A3AE-B044CA0A5FCC}" presName="hierRoot1" presStyleCnt="0"/>
      <dgm:spPr/>
    </dgm:pt>
    <dgm:pt modelId="{3C0A8433-DC7D-4C5F-AAA4-DD9AA156EED9}" type="pres">
      <dgm:prSet presAssocID="{5EFD153B-9F2E-42A5-A3AE-B044CA0A5FCC}" presName="composite" presStyleCnt="0"/>
      <dgm:spPr/>
    </dgm:pt>
    <dgm:pt modelId="{895AA740-E675-4E5C-B685-9AB5B0CA80B0}" type="pres">
      <dgm:prSet presAssocID="{5EFD153B-9F2E-42A5-A3AE-B044CA0A5FCC}" presName="background" presStyleLbl="node0" presStyleIdx="1" presStyleCnt="2"/>
      <dgm:spPr/>
    </dgm:pt>
    <dgm:pt modelId="{63881AC1-FC2F-47AF-91E1-1F890C89D531}" type="pres">
      <dgm:prSet presAssocID="{5EFD153B-9F2E-42A5-A3AE-B044CA0A5FCC}" presName="text" presStyleLbl="fgAcc0" presStyleIdx="1" presStyleCnt="2">
        <dgm:presLayoutVars>
          <dgm:chPref val="3"/>
        </dgm:presLayoutVars>
      </dgm:prSet>
      <dgm:spPr/>
    </dgm:pt>
    <dgm:pt modelId="{96569297-9AE8-4926-A1F8-CE1D6562B6C6}" type="pres">
      <dgm:prSet presAssocID="{5EFD153B-9F2E-42A5-A3AE-B044CA0A5FCC}"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93A40069-7187-4F01-BA8D-26C0D3D95F7E}" srcId="{DACE48BB-34DD-46D0-B531-225A4F664AB4}" destId="{019741F0-E263-427B-9682-9CBBEFA7A718}" srcOrd="0" destOrd="0" parTransId="{CDFF75D4-8B85-4055-B9B0-2AC9CB35E342}" sibTransId="{18943A46-5B00-4234-A9D1-530823D9CEF5}"/>
    <dgm:cxn modelId="{AA7F2CA2-DD1B-443B-A401-888EF2EDF9B7}" type="presOf" srcId="{5EFD153B-9F2E-42A5-A3AE-B044CA0A5FCC}" destId="{63881AC1-FC2F-47AF-91E1-1F890C89D531}" srcOrd="0" destOrd="0" presId="urn:microsoft.com/office/officeart/2005/8/layout/hierarchy1"/>
    <dgm:cxn modelId="{B144E4C2-192A-4753-B049-CE854265C714}" type="presOf" srcId="{019741F0-E263-427B-9682-9CBBEFA7A718}" destId="{8884B507-FE80-4782-98EB-C015EBD57EDE}" srcOrd="0" destOrd="0" presId="urn:microsoft.com/office/officeart/2005/8/layout/hierarchy1"/>
    <dgm:cxn modelId="{26EAACDD-91E9-4F71-AB37-40E3515CD6DD}" type="presOf" srcId="{DACE48BB-34DD-46D0-B531-225A4F664AB4}" destId="{D905D255-E0CB-4AA2-BCD3-38D43B31BC02}" srcOrd="0" destOrd="0" presId="urn:microsoft.com/office/officeart/2005/8/layout/hierarchy1"/>
    <dgm:cxn modelId="{7510CE20-0394-4161-9677-C4402529533B}" type="presParOf" srcId="{D905D255-E0CB-4AA2-BCD3-38D43B31BC02}" destId="{BAC7F185-A2EF-4039-B642-488768CB5A0D}" srcOrd="0" destOrd="0" presId="urn:microsoft.com/office/officeart/2005/8/layout/hierarchy1"/>
    <dgm:cxn modelId="{89A74752-8E70-4FBC-8EB6-7211F6777A09}" type="presParOf" srcId="{BAC7F185-A2EF-4039-B642-488768CB5A0D}" destId="{136975A4-5D31-4A2D-85F1-415CF2601F41}" srcOrd="0" destOrd="0" presId="urn:microsoft.com/office/officeart/2005/8/layout/hierarchy1"/>
    <dgm:cxn modelId="{CBB9F858-790C-4D50-A3FB-C326AF565E44}" type="presParOf" srcId="{136975A4-5D31-4A2D-85F1-415CF2601F41}" destId="{2E5E3489-F154-497F-964E-06B46F817B69}" srcOrd="0" destOrd="0" presId="urn:microsoft.com/office/officeart/2005/8/layout/hierarchy1"/>
    <dgm:cxn modelId="{B5756D8A-94C0-4532-AB98-0A5DB3674FB2}" type="presParOf" srcId="{136975A4-5D31-4A2D-85F1-415CF2601F41}" destId="{8884B507-FE80-4782-98EB-C015EBD57EDE}" srcOrd="1" destOrd="0" presId="urn:microsoft.com/office/officeart/2005/8/layout/hierarchy1"/>
    <dgm:cxn modelId="{39C89F9E-3C3F-4E54-823A-51A86C914608}" type="presParOf" srcId="{BAC7F185-A2EF-4039-B642-488768CB5A0D}" destId="{2618DF62-CFC9-4189-8885-8765FF55B0EC}" srcOrd="1" destOrd="0" presId="urn:microsoft.com/office/officeart/2005/8/layout/hierarchy1"/>
    <dgm:cxn modelId="{A6C7EFA1-28F6-4245-969F-2AACC32A8FEA}" type="presParOf" srcId="{D905D255-E0CB-4AA2-BCD3-38D43B31BC02}" destId="{7DF15426-FB0A-4ED6-8179-836CDF1CBBB9}" srcOrd="1" destOrd="0" presId="urn:microsoft.com/office/officeart/2005/8/layout/hierarchy1"/>
    <dgm:cxn modelId="{E0329212-2CD4-400B-8421-BF4BCE1D2CB3}" type="presParOf" srcId="{7DF15426-FB0A-4ED6-8179-836CDF1CBBB9}" destId="{3C0A8433-DC7D-4C5F-AAA4-DD9AA156EED9}" srcOrd="0" destOrd="0" presId="urn:microsoft.com/office/officeart/2005/8/layout/hierarchy1"/>
    <dgm:cxn modelId="{CD160442-69E7-45B4-8F7B-306FCB74A7CB}" type="presParOf" srcId="{3C0A8433-DC7D-4C5F-AAA4-DD9AA156EED9}" destId="{895AA740-E675-4E5C-B685-9AB5B0CA80B0}" srcOrd="0" destOrd="0" presId="urn:microsoft.com/office/officeart/2005/8/layout/hierarchy1"/>
    <dgm:cxn modelId="{B5A79B2A-834D-473E-935E-6999FFBB7BB0}" type="presParOf" srcId="{3C0A8433-DC7D-4C5F-AAA4-DD9AA156EED9}" destId="{63881AC1-FC2F-47AF-91E1-1F890C89D531}" srcOrd="1" destOrd="0" presId="urn:microsoft.com/office/officeart/2005/8/layout/hierarchy1"/>
    <dgm:cxn modelId="{DB8AB993-2AB2-41CD-AA3E-13A16746B3E4}" type="presParOf" srcId="{7DF15426-FB0A-4ED6-8179-836CDF1CBBB9}" destId="{96569297-9AE8-4926-A1F8-CE1D6562B6C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defRPr cap="all"/>
          </a:pPr>
          <a:r>
            <a:rPr lang="en-US"/>
            <a:t>Credential Workers - 5</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endParaRPr lang="en-US"/>
        </a:p>
      </dgm:t>
    </dgm:pt>
    <dgm:pt modelId="{5EFD153B-9F2E-42A5-A3AE-B044CA0A5FCC}">
      <dgm:prSet/>
      <dgm:spPr/>
      <dgm:t>
        <a:bodyPr/>
        <a:lstStyle/>
        <a:p>
          <a:pPr>
            <a:lnSpc>
              <a:spcPct val="100000"/>
            </a:lnSpc>
            <a:defRPr cap="all"/>
          </a:pPr>
          <a:r>
            <a:rPr lang="en-US"/>
            <a:t>Churches – 1</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1A7BA28B-ADCE-4450-BFD3-02EC68E42D13}">
      <dgm:prSet/>
      <dgm:spPr/>
      <dgm:t>
        <a:bodyPr/>
        <a:lstStyle/>
        <a:p>
          <a:pPr>
            <a:lnSpc>
              <a:spcPct val="100000"/>
            </a:lnSpc>
            <a:defRPr cap="all"/>
          </a:pPr>
          <a:r>
            <a:rPr lang="en-US"/>
            <a:t>Avg. Membership - 110</a:t>
          </a:r>
        </a:p>
      </dgm:t>
    </dgm:pt>
    <dgm:pt modelId="{F2ADBFE0-3803-4060-92C4-6373F781AD22}" type="parTrans" cxnId="{A6B7F445-4691-41D0-983A-21F2DCCFE700}">
      <dgm:prSet/>
      <dgm:spPr/>
      <dgm:t>
        <a:bodyPr/>
        <a:lstStyle/>
        <a:p>
          <a:endParaRPr lang="en-TT"/>
        </a:p>
      </dgm:t>
    </dgm:pt>
    <dgm:pt modelId="{1739ACD7-539C-4D75-B4DD-E33CE87021E6}" type="sibTrans" cxnId="{A6B7F445-4691-41D0-983A-21F2DCCFE700}">
      <dgm:prSet/>
      <dgm:spPr/>
      <dgm:t>
        <a:bodyPr/>
        <a:lstStyle/>
        <a:p>
          <a:endParaRPr lang="en-TT"/>
        </a:p>
      </dgm:t>
    </dgm:pt>
    <dgm:pt modelId="{D905D255-E0CB-4AA2-BCD3-38D43B31BC02}" type="pres">
      <dgm:prSet presAssocID="{DACE48BB-34DD-46D0-B531-225A4F664AB4}" presName="hierChild1" presStyleCnt="0">
        <dgm:presLayoutVars>
          <dgm:chPref val="1"/>
          <dgm:dir/>
          <dgm:animOne val="branch"/>
          <dgm:animLvl val="lvl"/>
          <dgm:resizeHandles/>
        </dgm:presLayoutVars>
      </dgm:prSet>
      <dgm:spPr/>
    </dgm:pt>
    <dgm:pt modelId="{BAC7F185-A2EF-4039-B642-488768CB5A0D}" type="pres">
      <dgm:prSet presAssocID="{019741F0-E263-427B-9682-9CBBEFA7A718}" presName="hierRoot1" presStyleCnt="0"/>
      <dgm:spPr/>
    </dgm:pt>
    <dgm:pt modelId="{136975A4-5D31-4A2D-85F1-415CF2601F41}" type="pres">
      <dgm:prSet presAssocID="{019741F0-E263-427B-9682-9CBBEFA7A718}" presName="composite" presStyleCnt="0"/>
      <dgm:spPr/>
    </dgm:pt>
    <dgm:pt modelId="{2E5E3489-F154-497F-964E-06B46F817B69}" type="pres">
      <dgm:prSet presAssocID="{019741F0-E263-427B-9682-9CBBEFA7A718}" presName="background" presStyleLbl="node0" presStyleIdx="0" presStyleCnt="3"/>
      <dgm:spPr/>
    </dgm:pt>
    <dgm:pt modelId="{8884B507-FE80-4782-98EB-C015EBD57EDE}" type="pres">
      <dgm:prSet presAssocID="{019741F0-E263-427B-9682-9CBBEFA7A718}" presName="text" presStyleLbl="fgAcc0" presStyleIdx="0" presStyleCnt="3">
        <dgm:presLayoutVars>
          <dgm:chPref val="3"/>
        </dgm:presLayoutVars>
      </dgm:prSet>
      <dgm:spPr/>
    </dgm:pt>
    <dgm:pt modelId="{2618DF62-CFC9-4189-8885-8765FF55B0EC}" type="pres">
      <dgm:prSet presAssocID="{019741F0-E263-427B-9682-9CBBEFA7A718}" presName="hierChild2" presStyleCnt="0"/>
      <dgm:spPr/>
    </dgm:pt>
    <dgm:pt modelId="{7DF15426-FB0A-4ED6-8179-836CDF1CBBB9}" type="pres">
      <dgm:prSet presAssocID="{5EFD153B-9F2E-42A5-A3AE-B044CA0A5FCC}" presName="hierRoot1" presStyleCnt="0"/>
      <dgm:spPr/>
    </dgm:pt>
    <dgm:pt modelId="{3C0A8433-DC7D-4C5F-AAA4-DD9AA156EED9}" type="pres">
      <dgm:prSet presAssocID="{5EFD153B-9F2E-42A5-A3AE-B044CA0A5FCC}" presName="composite" presStyleCnt="0"/>
      <dgm:spPr/>
    </dgm:pt>
    <dgm:pt modelId="{895AA740-E675-4E5C-B685-9AB5B0CA80B0}" type="pres">
      <dgm:prSet presAssocID="{5EFD153B-9F2E-42A5-A3AE-B044CA0A5FCC}" presName="background" presStyleLbl="node0" presStyleIdx="1" presStyleCnt="3"/>
      <dgm:spPr/>
    </dgm:pt>
    <dgm:pt modelId="{63881AC1-FC2F-47AF-91E1-1F890C89D531}" type="pres">
      <dgm:prSet presAssocID="{5EFD153B-9F2E-42A5-A3AE-B044CA0A5FCC}" presName="text" presStyleLbl="fgAcc0" presStyleIdx="1" presStyleCnt="3">
        <dgm:presLayoutVars>
          <dgm:chPref val="3"/>
        </dgm:presLayoutVars>
      </dgm:prSet>
      <dgm:spPr/>
    </dgm:pt>
    <dgm:pt modelId="{96569297-9AE8-4926-A1F8-CE1D6562B6C6}" type="pres">
      <dgm:prSet presAssocID="{5EFD153B-9F2E-42A5-A3AE-B044CA0A5FCC}" presName="hierChild2" presStyleCnt="0"/>
      <dgm:spPr/>
    </dgm:pt>
    <dgm:pt modelId="{6FB333B6-1841-4E25-8A01-EC7223A5C034}" type="pres">
      <dgm:prSet presAssocID="{1A7BA28B-ADCE-4450-BFD3-02EC68E42D13}" presName="hierRoot1" presStyleCnt="0"/>
      <dgm:spPr/>
    </dgm:pt>
    <dgm:pt modelId="{5366D61D-5513-4A34-B13D-BD5C4F7740EF}" type="pres">
      <dgm:prSet presAssocID="{1A7BA28B-ADCE-4450-BFD3-02EC68E42D13}" presName="composite" presStyleCnt="0"/>
      <dgm:spPr/>
    </dgm:pt>
    <dgm:pt modelId="{5B562411-1A28-4C88-B8A7-D91DFE55297C}" type="pres">
      <dgm:prSet presAssocID="{1A7BA28B-ADCE-4450-BFD3-02EC68E42D13}" presName="background" presStyleLbl="node0" presStyleIdx="2" presStyleCnt="3"/>
      <dgm:spPr/>
    </dgm:pt>
    <dgm:pt modelId="{25EF2240-072E-4223-843F-A91961F1E88D}" type="pres">
      <dgm:prSet presAssocID="{1A7BA28B-ADCE-4450-BFD3-02EC68E42D13}" presName="text" presStyleLbl="fgAcc0" presStyleIdx="2" presStyleCnt="3">
        <dgm:presLayoutVars>
          <dgm:chPref val="3"/>
        </dgm:presLayoutVars>
      </dgm:prSet>
      <dgm:spPr/>
    </dgm:pt>
    <dgm:pt modelId="{DD7D743A-7D2F-4CF9-9E0A-2E8575EE361C}" type="pres">
      <dgm:prSet presAssocID="{1A7BA28B-ADCE-4450-BFD3-02EC68E42D13}" presName="hierChild2" presStyleCnt="0"/>
      <dgm:spPr/>
    </dgm:pt>
  </dgm:ptLst>
  <dgm:cxnLst>
    <dgm:cxn modelId="{F7838113-43D7-4137-8AF5-B68CEBC3FE47}" type="presOf" srcId="{1A7BA28B-ADCE-4450-BFD3-02EC68E42D13}" destId="{25EF2240-072E-4223-843F-A91961F1E88D}" srcOrd="0" destOrd="0" presId="urn:microsoft.com/office/officeart/2005/8/layout/hierarchy1"/>
    <dgm:cxn modelId="{5EAB2A34-E851-4671-B0B0-A74823035267}" srcId="{DACE48BB-34DD-46D0-B531-225A4F664AB4}" destId="{5EFD153B-9F2E-42A5-A3AE-B044CA0A5FCC}" srcOrd="1" destOrd="0" parTransId="{27CF436D-12A4-4BED-AC02-C759452BD4DE}" sibTransId="{0AA5F708-61EA-4A9A-88D1-1F0FBD9E7D0C}"/>
    <dgm:cxn modelId="{A6B7F445-4691-41D0-983A-21F2DCCFE700}" srcId="{DACE48BB-34DD-46D0-B531-225A4F664AB4}" destId="{1A7BA28B-ADCE-4450-BFD3-02EC68E42D13}" srcOrd="2" destOrd="0" parTransId="{F2ADBFE0-3803-4060-92C4-6373F781AD22}" sibTransId="{1739ACD7-539C-4D75-B4DD-E33CE87021E6}"/>
    <dgm:cxn modelId="{93A40069-7187-4F01-BA8D-26C0D3D95F7E}" srcId="{DACE48BB-34DD-46D0-B531-225A4F664AB4}" destId="{019741F0-E263-427B-9682-9CBBEFA7A718}" srcOrd="0" destOrd="0" parTransId="{CDFF75D4-8B85-4055-B9B0-2AC9CB35E342}" sibTransId="{18943A46-5B00-4234-A9D1-530823D9CEF5}"/>
    <dgm:cxn modelId="{AA7F2CA2-DD1B-443B-A401-888EF2EDF9B7}" type="presOf" srcId="{5EFD153B-9F2E-42A5-A3AE-B044CA0A5FCC}" destId="{63881AC1-FC2F-47AF-91E1-1F890C89D531}" srcOrd="0" destOrd="0" presId="urn:microsoft.com/office/officeart/2005/8/layout/hierarchy1"/>
    <dgm:cxn modelId="{B144E4C2-192A-4753-B049-CE854265C714}" type="presOf" srcId="{019741F0-E263-427B-9682-9CBBEFA7A718}" destId="{8884B507-FE80-4782-98EB-C015EBD57EDE}" srcOrd="0" destOrd="0" presId="urn:microsoft.com/office/officeart/2005/8/layout/hierarchy1"/>
    <dgm:cxn modelId="{26EAACDD-91E9-4F71-AB37-40E3515CD6DD}" type="presOf" srcId="{DACE48BB-34DD-46D0-B531-225A4F664AB4}" destId="{D905D255-E0CB-4AA2-BCD3-38D43B31BC02}" srcOrd="0" destOrd="0" presId="urn:microsoft.com/office/officeart/2005/8/layout/hierarchy1"/>
    <dgm:cxn modelId="{7510CE20-0394-4161-9677-C4402529533B}" type="presParOf" srcId="{D905D255-E0CB-4AA2-BCD3-38D43B31BC02}" destId="{BAC7F185-A2EF-4039-B642-488768CB5A0D}" srcOrd="0" destOrd="0" presId="urn:microsoft.com/office/officeart/2005/8/layout/hierarchy1"/>
    <dgm:cxn modelId="{89A74752-8E70-4FBC-8EB6-7211F6777A09}" type="presParOf" srcId="{BAC7F185-A2EF-4039-B642-488768CB5A0D}" destId="{136975A4-5D31-4A2D-85F1-415CF2601F41}" srcOrd="0" destOrd="0" presId="urn:microsoft.com/office/officeart/2005/8/layout/hierarchy1"/>
    <dgm:cxn modelId="{CBB9F858-790C-4D50-A3FB-C326AF565E44}" type="presParOf" srcId="{136975A4-5D31-4A2D-85F1-415CF2601F41}" destId="{2E5E3489-F154-497F-964E-06B46F817B69}" srcOrd="0" destOrd="0" presId="urn:microsoft.com/office/officeart/2005/8/layout/hierarchy1"/>
    <dgm:cxn modelId="{B5756D8A-94C0-4532-AB98-0A5DB3674FB2}" type="presParOf" srcId="{136975A4-5D31-4A2D-85F1-415CF2601F41}" destId="{8884B507-FE80-4782-98EB-C015EBD57EDE}" srcOrd="1" destOrd="0" presId="urn:microsoft.com/office/officeart/2005/8/layout/hierarchy1"/>
    <dgm:cxn modelId="{39C89F9E-3C3F-4E54-823A-51A86C914608}" type="presParOf" srcId="{BAC7F185-A2EF-4039-B642-488768CB5A0D}" destId="{2618DF62-CFC9-4189-8885-8765FF55B0EC}" srcOrd="1" destOrd="0" presId="urn:microsoft.com/office/officeart/2005/8/layout/hierarchy1"/>
    <dgm:cxn modelId="{A6C7EFA1-28F6-4245-969F-2AACC32A8FEA}" type="presParOf" srcId="{D905D255-E0CB-4AA2-BCD3-38D43B31BC02}" destId="{7DF15426-FB0A-4ED6-8179-836CDF1CBBB9}" srcOrd="1" destOrd="0" presId="urn:microsoft.com/office/officeart/2005/8/layout/hierarchy1"/>
    <dgm:cxn modelId="{E0329212-2CD4-400B-8421-BF4BCE1D2CB3}" type="presParOf" srcId="{7DF15426-FB0A-4ED6-8179-836CDF1CBBB9}" destId="{3C0A8433-DC7D-4C5F-AAA4-DD9AA156EED9}" srcOrd="0" destOrd="0" presId="urn:microsoft.com/office/officeart/2005/8/layout/hierarchy1"/>
    <dgm:cxn modelId="{CD160442-69E7-45B4-8F7B-306FCB74A7CB}" type="presParOf" srcId="{3C0A8433-DC7D-4C5F-AAA4-DD9AA156EED9}" destId="{895AA740-E675-4E5C-B685-9AB5B0CA80B0}" srcOrd="0" destOrd="0" presId="urn:microsoft.com/office/officeart/2005/8/layout/hierarchy1"/>
    <dgm:cxn modelId="{B5A79B2A-834D-473E-935E-6999FFBB7BB0}" type="presParOf" srcId="{3C0A8433-DC7D-4C5F-AAA4-DD9AA156EED9}" destId="{63881AC1-FC2F-47AF-91E1-1F890C89D531}" srcOrd="1" destOrd="0" presId="urn:microsoft.com/office/officeart/2005/8/layout/hierarchy1"/>
    <dgm:cxn modelId="{DB8AB993-2AB2-41CD-AA3E-13A16746B3E4}" type="presParOf" srcId="{7DF15426-FB0A-4ED6-8179-836CDF1CBBB9}" destId="{96569297-9AE8-4926-A1F8-CE1D6562B6C6}" srcOrd="1" destOrd="0" presId="urn:microsoft.com/office/officeart/2005/8/layout/hierarchy1"/>
    <dgm:cxn modelId="{780D86FD-DCD9-43D8-93B9-44365E8FD865}" type="presParOf" srcId="{D905D255-E0CB-4AA2-BCD3-38D43B31BC02}" destId="{6FB333B6-1841-4E25-8A01-EC7223A5C034}" srcOrd="2" destOrd="0" presId="urn:microsoft.com/office/officeart/2005/8/layout/hierarchy1"/>
    <dgm:cxn modelId="{DC87BC2C-5767-4C9B-B72A-A396D0A0647F}" type="presParOf" srcId="{6FB333B6-1841-4E25-8A01-EC7223A5C034}" destId="{5366D61D-5513-4A34-B13D-BD5C4F7740EF}" srcOrd="0" destOrd="0" presId="urn:microsoft.com/office/officeart/2005/8/layout/hierarchy1"/>
    <dgm:cxn modelId="{702D684C-16A8-404A-8AB1-A4087FF69C74}" type="presParOf" srcId="{5366D61D-5513-4A34-B13D-BD5C4F7740EF}" destId="{5B562411-1A28-4C88-B8A7-D91DFE55297C}" srcOrd="0" destOrd="0" presId="urn:microsoft.com/office/officeart/2005/8/layout/hierarchy1"/>
    <dgm:cxn modelId="{E2381385-CF60-4B2B-A76F-68EFFC8BD3BD}" type="presParOf" srcId="{5366D61D-5513-4A34-B13D-BD5C4F7740EF}" destId="{25EF2240-072E-4223-843F-A91961F1E88D}" srcOrd="1" destOrd="0" presId="urn:microsoft.com/office/officeart/2005/8/layout/hierarchy1"/>
    <dgm:cxn modelId="{6A9E6DE2-525F-4058-90AC-C9F20FD46B5C}" type="presParOf" srcId="{6FB333B6-1841-4E25-8A01-EC7223A5C034}" destId="{DD7D743A-7D2F-4CF9-9E0A-2E8575EE36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pPr>
          <a:r>
            <a:rPr lang="en-US"/>
            <a:t>Credential Workers - 38</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pPr>
            <a:lnSpc>
              <a:spcPct val="100000"/>
            </a:lnSpc>
          </a:pPr>
          <a:endParaRPr lang="en-US"/>
        </a:p>
      </dgm:t>
    </dgm:pt>
    <dgm:pt modelId="{5EFD153B-9F2E-42A5-A3AE-B044CA0A5FCC}">
      <dgm:prSet/>
      <dgm:spPr/>
      <dgm:t>
        <a:bodyPr/>
        <a:lstStyle/>
        <a:p>
          <a:pPr>
            <a:lnSpc>
              <a:spcPct val="100000"/>
            </a:lnSpc>
          </a:pPr>
          <a:r>
            <a:rPr lang="en-US"/>
            <a:t>Churches – 23</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7024C0CF-5B2B-4171-A12E-3F9B01489B27}" type="pres">
      <dgm:prSet presAssocID="{DACE48BB-34DD-46D0-B531-225A4F664AB4}" presName="hierChild1" presStyleCnt="0">
        <dgm:presLayoutVars>
          <dgm:chPref val="1"/>
          <dgm:dir/>
          <dgm:animOne val="branch"/>
          <dgm:animLvl val="lvl"/>
          <dgm:resizeHandles/>
        </dgm:presLayoutVars>
      </dgm:prSet>
      <dgm:spPr/>
    </dgm:pt>
    <dgm:pt modelId="{44BF83EA-0ADE-4D5F-9C96-E591BC80699E}" type="pres">
      <dgm:prSet presAssocID="{019741F0-E263-427B-9682-9CBBEFA7A718}" presName="hierRoot1" presStyleCnt="0"/>
      <dgm:spPr/>
    </dgm:pt>
    <dgm:pt modelId="{A49E1A4E-C855-496B-85BB-A90B63297E22}" type="pres">
      <dgm:prSet presAssocID="{019741F0-E263-427B-9682-9CBBEFA7A718}" presName="composite" presStyleCnt="0"/>
      <dgm:spPr/>
    </dgm:pt>
    <dgm:pt modelId="{DB382FE2-2819-4924-A22A-94C62555856B}" type="pres">
      <dgm:prSet presAssocID="{019741F0-E263-427B-9682-9CBBEFA7A718}" presName="background" presStyleLbl="node0" presStyleIdx="0" presStyleCnt="2"/>
      <dgm:spPr/>
    </dgm:pt>
    <dgm:pt modelId="{A20615F9-48CB-4E10-BDAF-3B36A1B42865}" type="pres">
      <dgm:prSet presAssocID="{019741F0-E263-427B-9682-9CBBEFA7A718}" presName="text" presStyleLbl="fgAcc0" presStyleIdx="0" presStyleCnt="2">
        <dgm:presLayoutVars>
          <dgm:chPref val="3"/>
        </dgm:presLayoutVars>
      </dgm:prSet>
      <dgm:spPr/>
    </dgm:pt>
    <dgm:pt modelId="{943A0B59-A2BD-4531-8CF4-B35971B1EECC}" type="pres">
      <dgm:prSet presAssocID="{019741F0-E263-427B-9682-9CBBEFA7A718}" presName="hierChild2" presStyleCnt="0"/>
      <dgm:spPr/>
    </dgm:pt>
    <dgm:pt modelId="{3C571C83-0720-45AE-8C0D-10DDBBA9FFB6}" type="pres">
      <dgm:prSet presAssocID="{5EFD153B-9F2E-42A5-A3AE-B044CA0A5FCC}" presName="hierRoot1" presStyleCnt="0"/>
      <dgm:spPr/>
    </dgm:pt>
    <dgm:pt modelId="{EB6CF816-1B54-49D0-B893-826A06553EA9}" type="pres">
      <dgm:prSet presAssocID="{5EFD153B-9F2E-42A5-A3AE-B044CA0A5FCC}" presName="composite" presStyleCnt="0"/>
      <dgm:spPr/>
    </dgm:pt>
    <dgm:pt modelId="{5872AAF0-1A4A-4009-8F1E-79A6E6A97A38}" type="pres">
      <dgm:prSet presAssocID="{5EFD153B-9F2E-42A5-A3AE-B044CA0A5FCC}" presName="background" presStyleLbl="node0" presStyleIdx="1" presStyleCnt="2"/>
      <dgm:spPr/>
    </dgm:pt>
    <dgm:pt modelId="{C41D58A0-A007-472A-A358-A4CB60A0EAC0}" type="pres">
      <dgm:prSet presAssocID="{5EFD153B-9F2E-42A5-A3AE-B044CA0A5FCC}" presName="text" presStyleLbl="fgAcc0" presStyleIdx="1" presStyleCnt="2">
        <dgm:presLayoutVars>
          <dgm:chPref val="3"/>
        </dgm:presLayoutVars>
      </dgm:prSet>
      <dgm:spPr/>
    </dgm:pt>
    <dgm:pt modelId="{C7B2A32E-14CE-4CB3-AA1F-478BF3975E16}" type="pres">
      <dgm:prSet presAssocID="{5EFD153B-9F2E-42A5-A3AE-B044CA0A5FCC}"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A5CDB565-8571-4A01-A3AB-F5FDC4AC7208}" type="presOf" srcId="{5EFD153B-9F2E-42A5-A3AE-B044CA0A5FCC}" destId="{C41D58A0-A007-472A-A358-A4CB60A0EAC0}" srcOrd="0" destOrd="0" presId="urn:microsoft.com/office/officeart/2005/8/layout/hierarchy1"/>
    <dgm:cxn modelId="{93A40069-7187-4F01-BA8D-26C0D3D95F7E}" srcId="{DACE48BB-34DD-46D0-B531-225A4F664AB4}" destId="{019741F0-E263-427B-9682-9CBBEFA7A718}" srcOrd="0" destOrd="0" parTransId="{CDFF75D4-8B85-4055-B9B0-2AC9CB35E342}" sibTransId="{18943A46-5B00-4234-A9D1-530823D9CEF5}"/>
    <dgm:cxn modelId="{826B0AA8-9983-435B-B1B2-0679F2C672C8}" type="presOf" srcId="{DACE48BB-34DD-46D0-B531-225A4F664AB4}" destId="{7024C0CF-5B2B-4171-A12E-3F9B01489B27}" srcOrd="0" destOrd="0" presId="urn:microsoft.com/office/officeart/2005/8/layout/hierarchy1"/>
    <dgm:cxn modelId="{B4F7A9F4-576F-48A7-B327-67BAF5A4BBC0}" type="presOf" srcId="{019741F0-E263-427B-9682-9CBBEFA7A718}" destId="{A20615F9-48CB-4E10-BDAF-3B36A1B42865}" srcOrd="0" destOrd="0" presId="urn:microsoft.com/office/officeart/2005/8/layout/hierarchy1"/>
    <dgm:cxn modelId="{4F5EBEA9-7234-4794-A874-51A35A848180}" type="presParOf" srcId="{7024C0CF-5B2B-4171-A12E-3F9B01489B27}" destId="{44BF83EA-0ADE-4D5F-9C96-E591BC80699E}" srcOrd="0" destOrd="0" presId="urn:microsoft.com/office/officeart/2005/8/layout/hierarchy1"/>
    <dgm:cxn modelId="{4C45C126-2C72-4342-AD94-D578549F7B14}" type="presParOf" srcId="{44BF83EA-0ADE-4D5F-9C96-E591BC80699E}" destId="{A49E1A4E-C855-496B-85BB-A90B63297E22}" srcOrd="0" destOrd="0" presId="urn:microsoft.com/office/officeart/2005/8/layout/hierarchy1"/>
    <dgm:cxn modelId="{E5A809CD-25F7-4A83-AACE-F6401A334402}" type="presParOf" srcId="{A49E1A4E-C855-496B-85BB-A90B63297E22}" destId="{DB382FE2-2819-4924-A22A-94C62555856B}" srcOrd="0" destOrd="0" presId="urn:microsoft.com/office/officeart/2005/8/layout/hierarchy1"/>
    <dgm:cxn modelId="{F49F47C7-EA33-4EDD-A7B8-D73A040DF8C4}" type="presParOf" srcId="{A49E1A4E-C855-496B-85BB-A90B63297E22}" destId="{A20615F9-48CB-4E10-BDAF-3B36A1B42865}" srcOrd="1" destOrd="0" presId="urn:microsoft.com/office/officeart/2005/8/layout/hierarchy1"/>
    <dgm:cxn modelId="{63336287-FC3E-4BA0-A667-8359241558CB}" type="presParOf" srcId="{44BF83EA-0ADE-4D5F-9C96-E591BC80699E}" destId="{943A0B59-A2BD-4531-8CF4-B35971B1EECC}" srcOrd="1" destOrd="0" presId="urn:microsoft.com/office/officeart/2005/8/layout/hierarchy1"/>
    <dgm:cxn modelId="{10EEAD27-7E21-4B5C-B3D9-907532DAA3B1}" type="presParOf" srcId="{7024C0CF-5B2B-4171-A12E-3F9B01489B27}" destId="{3C571C83-0720-45AE-8C0D-10DDBBA9FFB6}" srcOrd="1" destOrd="0" presId="urn:microsoft.com/office/officeart/2005/8/layout/hierarchy1"/>
    <dgm:cxn modelId="{26CCAEFF-126D-419D-9E7D-A7589989F514}" type="presParOf" srcId="{3C571C83-0720-45AE-8C0D-10DDBBA9FFB6}" destId="{EB6CF816-1B54-49D0-B893-826A06553EA9}" srcOrd="0" destOrd="0" presId="urn:microsoft.com/office/officeart/2005/8/layout/hierarchy1"/>
    <dgm:cxn modelId="{ABFEC24F-C3CB-4D3D-9984-7990A13580CC}" type="presParOf" srcId="{EB6CF816-1B54-49D0-B893-826A06553EA9}" destId="{5872AAF0-1A4A-4009-8F1E-79A6E6A97A38}" srcOrd="0" destOrd="0" presId="urn:microsoft.com/office/officeart/2005/8/layout/hierarchy1"/>
    <dgm:cxn modelId="{A05F0CBA-C3C6-4063-BC9F-BA3E50AD2D1A}" type="presParOf" srcId="{EB6CF816-1B54-49D0-B893-826A06553EA9}" destId="{C41D58A0-A007-472A-A358-A4CB60A0EAC0}" srcOrd="1" destOrd="0" presId="urn:microsoft.com/office/officeart/2005/8/layout/hierarchy1"/>
    <dgm:cxn modelId="{BA33995C-720C-45CD-B3D4-38092C892968}" type="presParOf" srcId="{3C571C83-0720-45AE-8C0D-10DDBBA9FFB6}" destId="{C7B2A32E-14CE-4CB3-AA1F-478BF3975E1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pPr>
          <a:r>
            <a:rPr lang="en-US"/>
            <a:t>Credential Workers - 54</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pPr>
            <a:lnSpc>
              <a:spcPct val="100000"/>
            </a:lnSpc>
          </a:pPr>
          <a:endParaRPr lang="en-US"/>
        </a:p>
      </dgm:t>
    </dgm:pt>
    <dgm:pt modelId="{5EFD153B-9F2E-42A5-A3AE-B044CA0A5FCC}">
      <dgm:prSet/>
      <dgm:spPr/>
      <dgm:t>
        <a:bodyPr/>
        <a:lstStyle/>
        <a:p>
          <a:pPr>
            <a:lnSpc>
              <a:spcPct val="100000"/>
            </a:lnSpc>
          </a:pPr>
          <a:r>
            <a:rPr lang="en-US"/>
            <a:t>Churches – 16</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7024C0CF-5B2B-4171-A12E-3F9B01489B27}" type="pres">
      <dgm:prSet presAssocID="{DACE48BB-34DD-46D0-B531-225A4F664AB4}" presName="hierChild1" presStyleCnt="0">
        <dgm:presLayoutVars>
          <dgm:chPref val="1"/>
          <dgm:dir/>
          <dgm:animOne val="branch"/>
          <dgm:animLvl val="lvl"/>
          <dgm:resizeHandles/>
        </dgm:presLayoutVars>
      </dgm:prSet>
      <dgm:spPr/>
    </dgm:pt>
    <dgm:pt modelId="{44BF83EA-0ADE-4D5F-9C96-E591BC80699E}" type="pres">
      <dgm:prSet presAssocID="{019741F0-E263-427B-9682-9CBBEFA7A718}" presName="hierRoot1" presStyleCnt="0"/>
      <dgm:spPr/>
    </dgm:pt>
    <dgm:pt modelId="{A49E1A4E-C855-496B-85BB-A90B63297E22}" type="pres">
      <dgm:prSet presAssocID="{019741F0-E263-427B-9682-9CBBEFA7A718}" presName="composite" presStyleCnt="0"/>
      <dgm:spPr/>
    </dgm:pt>
    <dgm:pt modelId="{DB382FE2-2819-4924-A22A-94C62555856B}" type="pres">
      <dgm:prSet presAssocID="{019741F0-E263-427B-9682-9CBBEFA7A718}" presName="background" presStyleLbl="node0" presStyleIdx="0" presStyleCnt="2"/>
      <dgm:spPr/>
    </dgm:pt>
    <dgm:pt modelId="{A20615F9-48CB-4E10-BDAF-3B36A1B42865}" type="pres">
      <dgm:prSet presAssocID="{019741F0-E263-427B-9682-9CBBEFA7A718}" presName="text" presStyleLbl="fgAcc0" presStyleIdx="0" presStyleCnt="2">
        <dgm:presLayoutVars>
          <dgm:chPref val="3"/>
        </dgm:presLayoutVars>
      </dgm:prSet>
      <dgm:spPr/>
    </dgm:pt>
    <dgm:pt modelId="{943A0B59-A2BD-4531-8CF4-B35971B1EECC}" type="pres">
      <dgm:prSet presAssocID="{019741F0-E263-427B-9682-9CBBEFA7A718}" presName="hierChild2" presStyleCnt="0"/>
      <dgm:spPr/>
    </dgm:pt>
    <dgm:pt modelId="{3C571C83-0720-45AE-8C0D-10DDBBA9FFB6}" type="pres">
      <dgm:prSet presAssocID="{5EFD153B-9F2E-42A5-A3AE-B044CA0A5FCC}" presName="hierRoot1" presStyleCnt="0"/>
      <dgm:spPr/>
    </dgm:pt>
    <dgm:pt modelId="{EB6CF816-1B54-49D0-B893-826A06553EA9}" type="pres">
      <dgm:prSet presAssocID="{5EFD153B-9F2E-42A5-A3AE-B044CA0A5FCC}" presName="composite" presStyleCnt="0"/>
      <dgm:spPr/>
    </dgm:pt>
    <dgm:pt modelId="{5872AAF0-1A4A-4009-8F1E-79A6E6A97A38}" type="pres">
      <dgm:prSet presAssocID="{5EFD153B-9F2E-42A5-A3AE-B044CA0A5FCC}" presName="background" presStyleLbl="node0" presStyleIdx="1" presStyleCnt="2"/>
      <dgm:spPr/>
    </dgm:pt>
    <dgm:pt modelId="{C41D58A0-A007-472A-A358-A4CB60A0EAC0}" type="pres">
      <dgm:prSet presAssocID="{5EFD153B-9F2E-42A5-A3AE-B044CA0A5FCC}" presName="text" presStyleLbl="fgAcc0" presStyleIdx="1" presStyleCnt="2">
        <dgm:presLayoutVars>
          <dgm:chPref val="3"/>
        </dgm:presLayoutVars>
      </dgm:prSet>
      <dgm:spPr/>
    </dgm:pt>
    <dgm:pt modelId="{C7B2A32E-14CE-4CB3-AA1F-478BF3975E16}" type="pres">
      <dgm:prSet presAssocID="{5EFD153B-9F2E-42A5-A3AE-B044CA0A5FCC}"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A5CDB565-8571-4A01-A3AB-F5FDC4AC7208}" type="presOf" srcId="{5EFD153B-9F2E-42A5-A3AE-B044CA0A5FCC}" destId="{C41D58A0-A007-472A-A358-A4CB60A0EAC0}" srcOrd="0" destOrd="0" presId="urn:microsoft.com/office/officeart/2005/8/layout/hierarchy1"/>
    <dgm:cxn modelId="{93A40069-7187-4F01-BA8D-26C0D3D95F7E}" srcId="{DACE48BB-34DD-46D0-B531-225A4F664AB4}" destId="{019741F0-E263-427B-9682-9CBBEFA7A718}" srcOrd="0" destOrd="0" parTransId="{CDFF75D4-8B85-4055-B9B0-2AC9CB35E342}" sibTransId="{18943A46-5B00-4234-A9D1-530823D9CEF5}"/>
    <dgm:cxn modelId="{826B0AA8-9983-435B-B1B2-0679F2C672C8}" type="presOf" srcId="{DACE48BB-34DD-46D0-B531-225A4F664AB4}" destId="{7024C0CF-5B2B-4171-A12E-3F9B01489B27}" srcOrd="0" destOrd="0" presId="urn:microsoft.com/office/officeart/2005/8/layout/hierarchy1"/>
    <dgm:cxn modelId="{B4F7A9F4-576F-48A7-B327-67BAF5A4BBC0}" type="presOf" srcId="{019741F0-E263-427B-9682-9CBBEFA7A718}" destId="{A20615F9-48CB-4E10-BDAF-3B36A1B42865}" srcOrd="0" destOrd="0" presId="urn:microsoft.com/office/officeart/2005/8/layout/hierarchy1"/>
    <dgm:cxn modelId="{4F5EBEA9-7234-4794-A874-51A35A848180}" type="presParOf" srcId="{7024C0CF-5B2B-4171-A12E-3F9B01489B27}" destId="{44BF83EA-0ADE-4D5F-9C96-E591BC80699E}" srcOrd="0" destOrd="0" presId="urn:microsoft.com/office/officeart/2005/8/layout/hierarchy1"/>
    <dgm:cxn modelId="{4C45C126-2C72-4342-AD94-D578549F7B14}" type="presParOf" srcId="{44BF83EA-0ADE-4D5F-9C96-E591BC80699E}" destId="{A49E1A4E-C855-496B-85BB-A90B63297E22}" srcOrd="0" destOrd="0" presId="urn:microsoft.com/office/officeart/2005/8/layout/hierarchy1"/>
    <dgm:cxn modelId="{E5A809CD-25F7-4A83-AACE-F6401A334402}" type="presParOf" srcId="{A49E1A4E-C855-496B-85BB-A90B63297E22}" destId="{DB382FE2-2819-4924-A22A-94C62555856B}" srcOrd="0" destOrd="0" presId="urn:microsoft.com/office/officeart/2005/8/layout/hierarchy1"/>
    <dgm:cxn modelId="{F49F47C7-EA33-4EDD-A7B8-D73A040DF8C4}" type="presParOf" srcId="{A49E1A4E-C855-496B-85BB-A90B63297E22}" destId="{A20615F9-48CB-4E10-BDAF-3B36A1B42865}" srcOrd="1" destOrd="0" presId="urn:microsoft.com/office/officeart/2005/8/layout/hierarchy1"/>
    <dgm:cxn modelId="{63336287-FC3E-4BA0-A667-8359241558CB}" type="presParOf" srcId="{44BF83EA-0ADE-4D5F-9C96-E591BC80699E}" destId="{943A0B59-A2BD-4531-8CF4-B35971B1EECC}" srcOrd="1" destOrd="0" presId="urn:microsoft.com/office/officeart/2005/8/layout/hierarchy1"/>
    <dgm:cxn modelId="{10EEAD27-7E21-4B5C-B3D9-907532DAA3B1}" type="presParOf" srcId="{7024C0CF-5B2B-4171-A12E-3F9B01489B27}" destId="{3C571C83-0720-45AE-8C0D-10DDBBA9FFB6}" srcOrd="1" destOrd="0" presId="urn:microsoft.com/office/officeart/2005/8/layout/hierarchy1"/>
    <dgm:cxn modelId="{26CCAEFF-126D-419D-9E7D-A7589989F514}" type="presParOf" srcId="{3C571C83-0720-45AE-8C0D-10DDBBA9FFB6}" destId="{EB6CF816-1B54-49D0-B893-826A06553EA9}" srcOrd="0" destOrd="0" presId="urn:microsoft.com/office/officeart/2005/8/layout/hierarchy1"/>
    <dgm:cxn modelId="{ABFEC24F-C3CB-4D3D-9984-7990A13580CC}" type="presParOf" srcId="{EB6CF816-1B54-49D0-B893-826A06553EA9}" destId="{5872AAF0-1A4A-4009-8F1E-79A6E6A97A38}" srcOrd="0" destOrd="0" presId="urn:microsoft.com/office/officeart/2005/8/layout/hierarchy1"/>
    <dgm:cxn modelId="{A05F0CBA-C3C6-4063-BC9F-BA3E50AD2D1A}" type="presParOf" srcId="{EB6CF816-1B54-49D0-B893-826A06553EA9}" destId="{C41D58A0-A007-472A-A358-A4CB60A0EAC0}" srcOrd="1" destOrd="0" presId="urn:microsoft.com/office/officeart/2005/8/layout/hierarchy1"/>
    <dgm:cxn modelId="{BA33995C-720C-45CD-B3D4-38092C892968}" type="presParOf" srcId="{3C571C83-0720-45AE-8C0D-10DDBBA9FFB6}" destId="{C7B2A32E-14CE-4CB3-AA1F-478BF3975E1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pPr>
          <a:r>
            <a:rPr lang="en-US"/>
            <a:t>Credential Workers - 320</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pPr>
            <a:lnSpc>
              <a:spcPct val="100000"/>
            </a:lnSpc>
          </a:pPr>
          <a:endParaRPr lang="en-US"/>
        </a:p>
      </dgm:t>
    </dgm:pt>
    <dgm:pt modelId="{5EFD153B-9F2E-42A5-A3AE-B044CA0A5FCC}">
      <dgm:prSet/>
      <dgm:spPr/>
      <dgm:t>
        <a:bodyPr/>
        <a:lstStyle/>
        <a:p>
          <a:pPr>
            <a:lnSpc>
              <a:spcPct val="100000"/>
            </a:lnSpc>
          </a:pPr>
          <a:r>
            <a:rPr lang="en-US"/>
            <a:t>Churches – 109</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7024C0CF-5B2B-4171-A12E-3F9B01489B27}" type="pres">
      <dgm:prSet presAssocID="{DACE48BB-34DD-46D0-B531-225A4F664AB4}" presName="hierChild1" presStyleCnt="0">
        <dgm:presLayoutVars>
          <dgm:chPref val="1"/>
          <dgm:dir/>
          <dgm:animOne val="branch"/>
          <dgm:animLvl val="lvl"/>
          <dgm:resizeHandles/>
        </dgm:presLayoutVars>
      </dgm:prSet>
      <dgm:spPr/>
    </dgm:pt>
    <dgm:pt modelId="{44BF83EA-0ADE-4D5F-9C96-E591BC80699E}" type="pres">
      <dgm:prSet presAssocID="{019741F0-E263-427B-9682-9CBBEFA7A718}" presName="hierRoot1" presStyleCnt="0"/>
      <dgm:spPr/>
    </dgm:pt>
    <dgm:pt modelId="{A49E1A4E-C855-496B-85BB-A90B63297E22}" type="pres">
      <dgm:prSet presAssocID="{019741F0-E263-427B-9682-9CBBEFA7A718}" presName="composite" presStyleCnt="0"/>
      <dgm:spPr/>
    </dgm:pt>
    <dgm:pt modelId="{DB382FE2-2819-4924-A22A-94C62555856B}" type="pres">
      <dgm:prSet presAssocID="{019741F0-E263-427B-9682-9CBBEFA7A718}" presName="background" presStyleLbl="node0" presStyleIdx="0" presStyleCnt="2"/>
      <dgm:spPr/>
    </dgm:pt>
    <dgm:pt modelId="{A20615F9-48CB-4E10-BDAF-3B36A1B42865}" type="pres">
      <dgm:prSet presAssocID="{019741F0-E263-427B-9682-9CBBEFA7A718}" presName="text" presStyleLbl="fgAcc0" presStyleIdx="0" presStyleCnt="2">
        <dgm:presLayoutVars>
          <dgm:chPref val="3"/>
        </dgm:presLayoutVars>
      </dgm:prSet>
      <dgm:spPr/>
    </dgm:pt>
    <dgm:pt modelId="{943A0B59-A2BD-4531-8CF4-B35971B1EECC}" type="pres">
      <dgm:prSet presAssocID="{019741F0-E263-427B-9682-9CBBEFA7A718}" presName="hierChild2" presStyleCnt="0"/>
      <dgm:spPr/>
    </dgm:pt>
    <dgm:pt modelId="{3C571C83-0720-45AE-8C0D-10DDBBA9FFB6}" type="pres">
      <dgm:prSet presAssocID="{5EFD153B-9F2E-42A5-A3AE-B044CA0A5FCC}" presName="hierRoot1" presStyleCnt="0"/>
      <dgm:spPr/>
    </dgm:pt>
    <dgm:pt modelId="{EB6CF816-1B54-49D0-B893-826A06553EA9}" type="pres">
      <dgm:prSet presAssocID="{5EFD153B-9F2E-42A5-A3AE-B044CA0A5FCC}" presName="composite" presStyleCnt="0"/>
      <dgm:spPr/>
    </dgm:pt>
    <dgm:pt modelId="{5872AAF0-1A4A-4009-8F1E-79A6E6A97A38}" type="pres">
      <dgm:prSet presAssocID="{5EFD153B-9F2E-42A5-A3AE-B044CA0A5FCC}" presName="background" presStyleLbl="node0" presStyleIdx="1" presStyleCnt="2"/>
      <dgm:spPr/>
    </dgm:pt>
    <dgm:pt modelId="{C41D58A0-A007-472A-A358-A4CB60A0EAC0}" type="pres">
      <dgm:prSet presAssocID="{5EFD153B-9F2E-42A5-A3AE-B044CA0A5FCC}" presName="text" presStyleLbl="fgAcc0" presStyleIdx="1" presStyleCnt="2">
        <dgm:presLayoutVars>
          <dgm:chPref val="3"/>
        </dgm:presLayoutVars>
      </dgm:prSet>
      <dgm:spPr/>
    </dgm:pt>
    <dgm:pt modelId="{C7B2A32E-14CE-4CB3-AA1F-478BF3975E16}" type="pres">
      <dgm:prSet presAssocID="{5EFD153B-9F2E-42A5-A3AE-B044CA0A5FCC}"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A5CDB565-8571-4A01-A3AB-F5FDC4AC7208}" type="presOf" srcId="{5EFD153B-9F2E-42A5-A3AE-B044CA0A5FCC}" destId="{C41D58A0-A007-472A-A358-A4CB60A0EAC0}" srcOrd="0" destOrd="0" presId="urn:microsoft.com/office/officeart/2005/8/layout/hierarchy1"/>
    <dgm:cxn modelId="{93A40069-7187-4F01-BA8D-26C0D3D95F7E}" srcId="{DACE48BB-34DD-46D0-B531-225A4F664AB4}" destId="{019741F0-E263-427B-9682-9CBBEFA7A718}" srcOrd="0" destOrd="0" parTransId="{CDFF75D4-8B85-4055-B9B0-2AC9CB35E342}" sibTransId="{18943A46-5B00-4234-A9D1-530823D9CEF5}"/>
    <dgm:cxn modelId="{826B0AA8-9983-435B-B1B2-0679F2C672C8}" type="presOf" srcId="{DACE48BB-34DD-46D0-B531-225A4F664AB4}" destId="{7024C0CF-5B2B-4171-A12E-3F9B01489B27}" srcOrd="0" destOrd="0" presId="urn:microsoft.com/office/officeart/2005/8/layout/hierarchy1"/>
    <dgm:cxn modelId="{B4F7A9F4-576F-48A7-B327-67BAF5A4BBC0}" type="presOf" srcId="{019741F0-E263-427B-9682-9CBBEFA7A718}" destId="{A20615F9-48CB-4E10-BDAF-3B36A1B42865}" srcOrd="0" destOrd="0" presId="urn:microsoft.com/office/officeart/2005/8/layout/hierarchy1"/>
    <dgm:cxn modelId="{4F5EBEA9-7234-4794-A874-51A35A848180}" type="presParOf" srcId="{7024C0CF-5B2B-4171-A12E-3F9B01489B27}" destId="{44BF83EA-0ADE-4D5F-9C96-E591BC80699E}" srcOrd="0" destOrd="0" presId="urn:microsoft.com/office/officeart/2005/8/layout/hierarchy1"/>
    <dgm:cxn modelId="{4C45C126-2C72-4342-AD94-D578549F7B14}" type="presParOf" srcId="{44BF83EA-0ADE-4D5F-9C96-E591BC80699E}" destId="{A49E1A4E-C855-496B-85BB-A90B63297E22}" srcOrd="0" destOrd="0" presId="urn:microsoft.com/office/officeart/2005/8/layout/hierarchy1"/>
    <dgm:cxn modelId="{E5A809CD-25F7-4A83-AACE-F6401A334402}" type="presParOf" srcId="{A49E1A4E-C855-496B-85BB-A90B63297E22}" destId="{DB382FE2-2819-4924-A22A-94C62555856B}" srcOrd="0" destOrd="0" presId="urn:microsoft.com/office/officeart/2005/8/layout/hierarchy1"/>
    <dgm:cxn modelId="{F49F47C7-EA33-4EDD-A7B8-D73A040DF8C4}" type="presParOf" srcId="{A49E1A4E-C855-496B-85BB-A90B63297E22}" destId="{A20615F9-48CB-4E10-BDAF-3B36A1B42865}" srcOrd="1" destOrd="0" presId="urn:microsoft.com/office/officeart/2005/8/layout/hierarchy1"/>
    <dgm:cxn modelId="{63336287-FC3E-4BA0-A667-8359241558CB}" type="presParOf" srcId="{44BF83EA-0ADE-4D5F-9C96-E591BC80699E}" destId="{943A0B59-A2BD-4531-8CF4-B35971B1EECC}" srcOrd="1" destOrd="0" presId="urn:microsoft.com/office/officeart/2005/8/layout/hierarchy1"/>
    <dgm:cxn modelId="{10EEAD27-7E21-4B5C-B3D9-907532DAA3B1}" type="presParOf" srcId="{7024C0CF-5B2B-4171-A12E-3F9B01489B27}" destId="{3C571C83-0720-45AE-8C0D-10DDBBA9FFB6}" srcOrd="1" destOrd="0" presId="urn:microsoft.com/office/officeart/2005/8/layout/hierarchy1"/>
    <dgm:cxn modelId="{26CCAEFF-126D-419D-9E7D-A7589989F514}" type="presParOf" srcId="{3C571C83-0720-45AE-8C0D-10DDBBA9FFB6}" destId="{EB6CF816-1B54-49D0-B893-826A06553EA9}" srcOrd="0" destOrd="0" presId="urn:microsoft.com/office/officeart/2005/8/layout/hierarchy1"/>
    <dgm:cxn modelId="{ABFEC24F-C3CB-4D3D-9984-7990A13580CC}" type="presParOf" srcId="{EB6CF816-1B54-49D0-B893-826A06553EA9}" destId="{5872AAF0-1A4A-4009-8F1E-79A6E6A97A38}" srcOrd="0" destOrd="0" presId="urn:microsoft.com/office/officeart/2005/8/layout/hierarchy1"/>
    <dgm:cxn modelId="{A05F0CBA-C3C6-4063-BC9F-BA3E50AD2D1A}" type="presParOf" srcId="{EB6CF816-1B54-49D0-B893-826A06553EA9}" destId="{C41D58A0-A007-472A-A358-A4CB60A0EAC0}" srcOrd="1" destOrd="0" presId="urn:microsoft.com/office/officeart/2005/8/layout/hierarchy1"/>
    <dgm:cxn modelId="{BA33995C-720C-45CD-B3D4-38092C892968}" type="presParOf" srcId="{3C571C83-0720-45AE-8C0D-10DDBBA9FFB6}" destId="{C7B2A32E-14CE-4CB3-AA1F-478BF3975E1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CE48BB-34DD-46D0-B531-225A4F664AB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9741F0-E263-427B-9682-9CBBEFA7A718}">
      <dgm:prSet/>
      <dgm:spPr/>
      <dgm:t>
        <a:bodyPr/>
        <a:lstStyle/>
        <a:p>
          <a:pPr>
            <a:lnSpc>
              <a:spcPct val="100000"/>
            </a:lnSpc>
          </a:pPr>
          <a:r>
            <a:rPr lang="en-US"/>
            <a:t>Credential Workers - 6</a:t>
          </a:r>
        </a:p>
      </dgm:t>
    </dgm:pt>
    <dgm:pt modelId="{CDFF75D4-8B85-4055-B9B0-2AC9CB35E342}" type="parTrans" cxnId="{93A40069-7187-4F01-BA8D-26C0D3D95F7E}">
      <dgm:prSet/>
      <dgm:spPr/>
      <dgm:t>
        <a:bodyPr/>
        <a:lstStyle/>
        <a:p>
          <a:endParaRPr lang="en-US"/>
        </a:p>
      </dgm:t>
    </dgm:pt>
    <dgm:pt modelId="{18943A46-5B00-4234-A9D1-530823D9CEF5}" type="sibTrans" cxnId="{93A40069-7187-4F01-BA8D-26C0D3D95F7E}">
      <dgm:prSet/>
      <dgm:spPr/>
      <dgm:t>
        <a:bodyPr/>
        <a:lstStyle/>
        <a:p>
          <a:pPr>
            <a:lnSpc>
              <a:spcPct val="100000"/>
            </a:lnSpc>
          </a:pPr>
          <a:endParaRPr lang="en-US"/>
        </a:p>
      </dgm:t>
    </dgm:pt>
    <dgm:pt modelId="{5EFD153B-9F2E-42A5-A3AE-B044CA0A5FCC}">
      <dgm:prSet/>
      <dgm:spPr/>
      <dgm:t>
        <a:bodyPr/>
        <a:lstStyle/>
        <a:p>
          <a:pPr>
            <a:lnSpc>
              <a:spcPct val="100000"/>
            </a:lnSpc>
          </a:pPr>
          <a:r>
            <a:rPr lang="en-US"/>
            <a:t>Churches – 22</a:t>
          </a:r>
        </a:p>
      </dgm:t>
    </dgm:pt>
    <dgm:pt modelId="{27CF436D-12A4-4BED-AC02-C759452BD4DE}" type="parTrans" cxnId="{5EAB2A34-E851-4671-B0B0-A74823035267}">
      <dgm:prSet/>
      <dgm:spPr/>
      <dgm:t>
        <a:bodyPr/>
        <a:lstStyle/>
        <a:p>
          <a:endParaRPr lang="en-US"/>
        </a:p>
      </dgm:t>
    </dgm:pt>
    <dgm:pt modelId="{0AA5F708-61EA-4A9A-88D1-1F0FBD9E7D0C}" type="sibTrans" cxnId="{5EAB2A34-E851-4671-B0B0-A74823035267}">
      <dgm:prSet/>
      <dgm:spPr/>
      <dgm:t>
        <a:bodyPr/>
        <a:lstStyle/>
        <a:p>
          <a:endParaRPr lang="en-US"/>
        </a:p>
      </dgm:t>
    </dgm:pt>
    <dgm:pt modelId="{7024C0CF-5B2B-4171-A12E-3F9B01489B27}" type="pres">
      <dgm:prSet presAssocID="{DACE48BB-34DD-46D0-B531-225A4F664AB4}" presName="hierChild1" presStyleCnt="0">
        <dgm:presLayoutVars>
          <dgm:chPref val="1"/>
          <dgm:dir/>
          <dgm:animOne val="branch"/>
          <dgm:animLvl val="lvl"/>
          <dgm:resizeHandles/>
        </dgm:presLayoutVars>
      </dgm:prSet>
      <dgm:spPr/>
    </dgm:pt>
    <dgm:pt modelId="{44BF83EA-0ADE-4D5F-9C96-E591BC80699E}" type="pres">
      <dgm:prSet presAssocID="{019741F0-E263-427B-9682-9CBBEFA7A718}" presName="hierRoot1" presStyleCnt="0"/>
      <dgm:spPr/>
    </dgm:pt>
    <dgm:pt modelId="{A49E1A4E-C855-496B-85BB-A90B63297E22}" type="pres">
      <dgm:prSet presAssocID="{019741F0-E263-427B-9682-9CBBEFA7A718}" presName="composite" presStyleCnt="0"/>
      <dgm:spPr/>
    </dgm:pt>
    <dgm:pt modelId="{DB382FE2-2819-4924-A22A-94C62555856B}" type="pres">
      <dgm:prSet presAssocID="{019741F0-E263-427B-9682-9CBBEFA7A718}" presName="background" presStyleLbl="node0" presStyleIdx="0" presStyleCnt="2"/>
      <dgm:spPr/>
    </dgm:pt>
    <dgm:pt modelId="{A20615F9-48CB-4E10-BDAF-3B36A1B42865}" type="pres">
      <dgm:prSet presAssocID="{019741F0-E263-427B-9682-9CBBEFA7A718}" presName="text" presStyleLbl="fgAcc0" presStyleIdx="0" presStyleCnt="2">
        <dgm:presLayoutVars>
          <dgm:chPref val="3"/>
        </dgm:presLayoutVars>
      </dgm:prSet>
      <dgm:spPr/>
    </dgm:pt>
    <dgm:pt modelId="{943A0B59-A2BD-4531-8CF4-B35971B1EECC}" type="pres">
      <dgm:prSet presAssocID="{019741F0-E263-427B-9682-9CBBEFA7A718}" presName="hierChild2" presStyleCnt="0"/>
      <dgm:spPr/>
    </dgm:pt>
    <dgm:pt modelId="{3C571C83-0720-45AE-8C0D-10DDBBA9FFB6}" type="pres">
      <dgm:prSet presAssocID="{5EFD153B-9F2E-42A5-A3AE-B044CA0A5FCC}" presName="hierRoot1" presStyleCnt="0"/>
      <dgm:spPr/>
    </dgm:pt>
    <dgm:pt modelId="{EB6CF816-1B54-49D0-B893-826A06553EA9}" type="pres">
      <dgm:prSet presAssocID="{5EFD153B-9F2E-42A5-A3AE-B044CA0A5FCC}" presName="composite" presStyleCnt="0"/>
      <dgm:spPr/>
    </dgm:pt>
    <dgm:pt modelId="{5872AAF0-1A4A-4009-8F1E-79A6E6A97A38}" type="pres">
      <dgm:prSet presAssocID="{5EFD153B-9F2E-42A5-A3AE-B044CA0A5FCC}" presName="background" presStyleLbl="node0" presStyleIdx="1" presStyleCnt="2"/>
      <dgm:spPr/>
    </dgm:pt>
    <dgm:pt modelId="{C41D58A0-A007-472A-A358-A4CB60A0EAC0}" type="pres">
      <dgm:prSet presAssocID="{5EFD153B-9F2E-42A5-A3AE-B044CA0A5FCC}" presName="text" presStyleLbl="fgAcc0" presStyleIdx="1" presStyleCnt="2">
        <dgm:presLayoutVars>
          <dgm:chPref val="3"/>
        </dgm:presLayoutVars>
      </dgm:prSet>
      <dgm:spPr/>
    </dgm:pt>
    <dgm:pt modelId="{C7B2A32E-14CE-4CB3-AA1F-478BF3975E16}" type="pres">
      <dgm:prSet presAssocID="{5EFD153B-9F2E-42A5-A3AE-B044CA0A5FCC}" presName="hierChild2" presStyleCnt="0"/>
      <dgm:spPr/>
    </dgm:pt>
  </dgm:ptLst>
  <dgm:cxnLst>
    <dgm:cxn modelId="{5EAB2A34-E851-4671-B0B0-A74823035267}" srcId="{DACE48BB-34DD-46D0-B531-225A4F664AB4}" destId="{5EFD153B-9F2E-42A5-A3AE-B044CA0A5FCC}" srcOrd="1" destOrd="0" parTransId="{27CF436D-12A4-4BED-AC02-C759452BD4DE}" sibTransId="{0AA5F708-61EA-4A9A-88D1-1F0FBD9E7D0C}"/>
    <dgm:cxn modelId="{A5CDB565-8571-4A01-A3AB-F5FDC4AC7208}" type="presOf" srcId="{5EFD153B-9F2E-42A5-A3AE-B044CA0A5FCC}" destId="{C41D58A0-A007-472A-A358-A4CB60A0EAC0}" srcOrd="0" destOrd="0" presId="urn:microsoft.com/office/officeart/2005/8/layout/hierarchy1"/>
    <dgm:cxn modelId="{93A40069-7187-4F01-BA8D-26C0D3D95F7E}" srcId="{DACE48BB-34DD-46D0-B531-225A4F664AB4}" destId="{019741F0-E263-427B-9682-9CBBEFA7A718}" srcOrd="0" destOrd="0" parTransId="{CDFF75D4-8B85-4055-B9B0-2AC9CB35E342}" sibTransId="{18943A46-5B00-4234-A9D1-530823D9CEF5}"/>
    <dgm:cxn modelId="{826B0AA8-9983-435B-B1B2-0679F2C672C8}" type="presOf" srcId="{DACE48BB-34DD-46D0-B531-225A4F664AB4}" destId="{7024C0CF-5B2B-4171-A12E-3F9B01489B27}" srcOrd="0" destOrd="0" presId="urn:microsoft.com/office/officeart/2005/8/layout/hierarchy1"/>
    <dgm:cxn modelId="{B4F7A9F4-576F-48A7-B327-67BAF5A4BBC0}" type="presOf" srcId="{019741F0-E263-427B-9682-9CBBEFA7A718}" destId="{A20615F9-48CB-4E10-BDAF-3B36A1B42865}" srcOrd="0" destOrd="0" presId="urn:microsoft.com/office/officeart/2005/8/layout/hierarchy1"/>
    <dgm:cxn modelId="{4F5EBEA9-7234-4794-A874-51A35A848180}" type="presParOf" srcId="{7024C0CF-5B2B-4171-A12E-3F9B01489B27}" destId="{44BF83EA-0ADE-4D5F-9C96-E591BC80699E}" srcOrd="0" destOrd="0" presId="urn:microsoft.com/office/officeart/2005/8/layout/hierarchy1"/>
    <dgm:cxn modelId="{4C45C126-2C72-4342-AD94-D578549F7B14}" type="presParOf" srcId="{44BF83EA-0ADE-4D5F-9C96-E591BC80699E}" destId="{A49E1A4E-C855-496B-85BB-A90B63297E22}" srcOrd="0" destOrd="0" presId="urn:microsoft.com/office/officeart/2005/8/layout/hierarchy1"/>
    <dgm:cxn modelId="{E5A809CD-25F7-4A83-AACE-F6401A334402}" type="presParOf" srcId="{A49E1A4E-C855-496B-85BB-A90B63297E22}" destId="{DB382FE2-2819-4924-A22A-94C62555856B}" srcOrd="0" destOrd="0" presId="urn:microsoft.com/office/officeart/2005/8/layout/hierarchy1"/>
    <dgm:cxn modelId="{F49F47C7-EA33-4EDD-A7B8-D73A040DF8C4}" type="presParOf" srcId="{A49E1A4E-C855-496B-85BB-A90B63297E22}" destId="{A20615F9-48CB-4E10-BDAF-3B36A1B42865}" srcOrd="1" destOrd="0" presId="urn:microsoft.com/office/officeart/2005/8/layout/hierarchy1"/>
    <dgm:cxn modelId="{63336287-FC3E-4BA0-A667-8359241558CB}" type="presParOf" srcId="{44BF83EA-0ADE-4D5F-9C96-E591BC80699E}" destId="{943A0B59-A2BD-4531-8CF4-B35971B1EECC}" srcOrd="1" destOrd="0" presId="urn:microsoft.com/office/officeart/2005/8/layout/hierarchy1"/>
    <dgm:cxn modelId="{10EEAD27-7E21-4B5C-B3D9-907532DAA3B1}" type="presParOf" srcId="{7024C0CF-5B2B-4171-A12E-3F9B01489B27}" destId="{3C571C83-0720-45AE-8C0D-10DDBBA9FFB6}" srcOrd="1" destOrd="0" presId="urn:microsoft.com/office/officeart/2005/8/layout/hierarchy1"/>
    <dgm:cxn modelId="{26CCAEFF-126D-419D-9E7D-A7589989F514}" type="presParOf" srcId="{3C571C83-0720-45AE-8C0D-10DDBBA9FFB6}" destId="{EB6CF816-1B54-49D0-B893-826A06553EA9}" srcOrd="0" destOrd="0" presId="urn:microsoft.com/office/officeart/2005/8/layout/hierarchy1"/>
    <dgm:cxn modelId="{ABFEC24F-C3CB-4D3D-9984-7990A13580CC}" type="presParOf" srcId="{EB6CF816-1B54-49D0-B893-826A06553EA9}" destId="{5872AAF0-1A4A-4009-8F1E-79A6E6A97A38}" srcOrd="0" destOrd="0" presId="urn:microsoft.com/office/officeart/2005/8/layout/hierarchy1"/>
    <dgm:cxn modelId="{A05F0CBA-C3C6-4063-BC9F-BA3E50AD2D1A}" type="presParOf" srcId="{EB6CF816-1B54-49D0-B893-826A06553EA9}" destId="{C41D58A0-A007-472A-A358-A4CB60A0EAC0}" srcOrd="1" destOrd="0" presId="urn:microsoft.com/office/officeart/2005/8/layout/hierarchy1"/>
    <dgm:cxn modelId="{BA33995C-720C-45CD-B3D4-38092C892968}" type="presParOf" srcId="{3C571C83-0720-45AE-8C0D-10DDBBA9FFB6}" destId="{C7B2A32E-14CE-4CB3-AA1F-478BF3975E1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C3E48-C11E-4E3C-A36F-41989508CBBF}">
      <dsp:nvSpPr>
        <dsp:cNvPr id="0" name=""/>
        <dsp:cNvSpPr/>
      </dsp:nvSpPr>
      <dsp:spPr>
        <a:xfrm>
          <a:off x="789" y="340761"/>
          <a:ext cx="2771098" cy="1759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73A3D-6DA5-40C3-BC0F-07B825D7D565}">
      <dsp:nvSpPr>
        <dsp:cNvPr id="0" name=""/>
        <dsp:cNvSpPr/>
      </dsp:nvSpPr>
      <dsp:spPr>
        <a:xfrm>
          <a:off x="308689" y="633266"/>
          <a:ext cx="2771098" cy="175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ct val="35000"/>
            </a:spcAft>
            <a:buNone/>
            <a:defRPr cap="all"/>
          </a:pPr>
          <a:r>
            <a:rPr lang="en-US" sz="3200" kern="1200"/>
            <a:t>Credential Workers - 24</a:t>
          </a:r>
        </a:p>
      </dsp:txBody>
      <dsp:txXfrm>
        <a:off x="360227" y="684804"/>
        <a:ext cx="2668022" cy="1656571"/>
      </dsp:txXfrm>
    </dsp:sp>
    <dsp:sp modelId="{4FECA27B-6970-429E-814A-6F9AB25C8342}">
      <dsp:nvSpPr>
        <dsp:cNvPr id="0" name=""/>
        <dsp:cNvSpPr/>
      </dsp:nvSpPr>
      <dsp:spPr>
        <a:xfrm>
          <a:off x="3387687" y="340761"/>
          <a:ext cx="2771098" cy="1759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8F7F2-5773-47FB-ABB6-0B58DB474A43}">
      <dsp:nvSpPr>
        <dsp:cNvPr id="0" name=""/>
        <dsp:cNvSpPr/>
      </dsp:nvSpPr>
      <dsp:spPr>
        <a:xfrm>
          <a:off x="3695587" y="633266"/>
          <a:ext cx="2771098" cy="17596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ct val="35000"/>
            </a:spcAft>
            <a:buNone/>
            <a:defRPr cap="all"/>
          </a:pPr>
          <a:r>
            <a:rPr lang="en-US" sz="3200" kern="1200"/>
            <a:t>Churches - 17</a:t>
          </a:r>
        </a:p>
      </dsp:txBody>
      <dsp:txXfrm>
        <a:off x="3747125" y="684804"/>
        <a:ext cx="2668022" cy="1656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E8F45-61EB-4620-B1A2-E0D9AAFDFE05}">
      <dsp:nvSpPr>
        <dsp:cNvPr id="0" name=""/>
        <dsp:cNvSpPr/>
      </dsp:nvSpPr>
      <dsp:spPr>
        <a:xfrm>
          <a:off x="843"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65814-E03A-465B-9836-FFA68D0C589D}">
      <dsp:nvSpPr>
        <dsp:cNvPr id="0" name=""/>
        <dsp:cNvSpPr/>
      </dsp:nvSpPr>
      <dsp:spPr>
        <a:xfrm>
          <a:off x="329753"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100000"/>
            </a:lnSpc>
            <a:spcBef>
              <a:spcPct val="0"/>
            </a:spcBef>
            <a:spcAft>
              <a:spcPct val="35000"/>
            </a:spcAft>
            <a:buNone/>
            <a:defRPr cap="all"/>
          </a:pPr>
          <a:r>
            <a:rPr lang="en-US" sz="3400" kern="1200"/>
            <a:t>Credential Workers - 57</a:t>
          </a:r>
        </a:p>
      </dsp:txBody>
      <dsp:txXfrm>
        <a:off x="384808" y="751770"/>
        <a:ext cx="2850081" cy="1769611"/>
      </dsp:txXfrm>
    </dsp:sp>
    <dsp:sp modelId="{B5AF368D-12C3-42A2-A8C8-F415179751DC}">
      <dsp:nvSpPr>
        <dsp:cNvPr id="0" name=""/>
        <dsp:cNvSpPr/>
      </dsp:nvSpPr>
      <dsp:spPr>
        <a:xfrm>
          <a:off x="3618855"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B4C56-A06F-4D95-BFCD-9436C14DCF8D}">
      <dsp:nvSpPr>
        <dsp:cNvPr id="0" name=""/>
        <dsp:cNvSpPr/>
      </dsp:nvSpPr>
      <dsp:spPr>
        <a:xfrm>
          <a:off x="3947765"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100000"/>
            </a:lnSpc>
            <a:spcBef>
              <a:spcPct val="0"/>
            </a:spcBef>
            <a:spcAft>
              <a:spcPct val="35000"/>
            </a:spcAft>
            <a:buNone/>
            <a:defRPr cap="all"/>
          </a:pPr>
          <a:r>
            <a:rPr lang="en-US" sz="3400" kern="1200"/>
            <a:t>Churches - 22</a:t>
          </a:r>
        </a:p>
      </dsp:txBody>
      <dsp:txXfrm>
        <a:off x="4002820" y="751770"/>
        <a:ext cx="2850081" cy="1769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3489-F154-497F-964E-06B46F817B69}">
      <dsp:nvSpPr>
        <dsp:cNvPr id="0" name=""/>
        <dsp:cNvSpPr/>
      </dsp:nvSpPr>
      <dsp:spPr>
        <a:xfrm>
          <a:off x="0" y="760857"/>
          <a:ext cx="1943099" cy="123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4B507-FE80-4782-98EB-C015EBD57EDE}">
      <dsp:nvSpPr>
        <dsp:cNvPr id="0" name=""/>
        <dsp:cNvSpPr/>
      </dsp:nvSpPr>
      <dsp:spPr>
        <a:xfrm>
          <a:off x="215900" y="965962"/>
          <a:ext cx="1943099" cy="12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defRPr cap="all"/>
          </a:pPr>
          <a:r>
            <a:rPr lang="en-US" sz="2100" kern="1200"/>
            <a:t>Credential Workers - 67</a:t>
          </a:r>
        </a:p>
      </dsp:txBody>
      <dsp:txXfrm>
        <a:off x="252039" y="1002101"/>
        <a:ext cx="1870821" cy="1161590"/>
      </dsp:txXfrm>
    </dsp:sp>
    <dsp:sp modelId="{895AA740-E675-4E5C-B685-9AB5B0CA80B0}">
      <dsp:nvSpPr>
        <dsp:cNvPr id="0" name=""/>
        <dsp:cNvSpPr/>
      </dsp:nvSpPr>
      <dsp:spPr>
        <a:xfrm>
          <a:off x="2374900" y="760857"/>
          <a:ext cx="1943099" cy="123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81AC1-FC2F-47AF-91E1-1F890C89D531}">
      <dsp:nvSpPr>
        <dsp:cNvPr id="0" name=""/>
        <dsp:cNvSpPr/>
      </dsp:nvSpPr>
      <dsp:spPr>
        <a:xfrm>
          <a:off x="2590800" y="965962"/>
          <a:ext cx="1943099" cy="12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defRPr cap="all"/>
          </a:pPr>
          <a:r>
            <a:rPr lang="en-US" sz="2100" kern="1200"/>
            <a:t>Churches – 23</a:t>
          </a:r>
        </a:p>
      </dsp:txBody>
      <dsp:txXfrm>
        <a:off x="2626939" y="1002101"/>
        <a:ext cx="1870821" cy="1161590"/>
      </dsp:txXfrm>
    </dsp:sp>
    <dsp:sp modelId="{95B7B326-38B8-4220-AD99-E519532D943A}">
      <dsp:nvSpPr>
        <dsp:cNvPr id="0" name=""/>
        <dsp:cNvSpPr/>
      </dsp:nvSpPr>
      <dsp:spPr>
        <a:xfrm>
          <a:off x="4749799" y="760857"/>
          <a:ext cx="1943099" cy="123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22D79-8923-467F-AF2C-1C3FFC6CFE7B}">
      <dsp:nvSpPr>
        <dsp:cNvPr id="0" name=""/>
        <dsp:cNvSpPr/>
      </dsp:nvSpPr>
      <dsp:spPr>
        <a:xfrm>
          <a:off x="4965699" y="965962"/>
          <a:ext cx="1943099" cy="12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defRPr cap="all"/>
          </a:pPr>
          <a:r>
            <a:rPr lang="en-US" sz="2100" kern="1200"/>
            <a:t>Avg. Membership - 1050</a:t>
          </a:r>
        </a:p>
      </dsp:txBody>
      <dsp:txXfrm>
        <a:off x="5001838" y="1002101"/>
        <a:ext cx="1870821" cy="1161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3489-F154-497F-964E-06B46F817B69}">
      <dsp:nvSpPr>
        <dsp:cNvPr id="0" name=""/>
        <dsp:cNvSpPr/>
      </dsp:nvSpPr>
      <dsp:spPr>
        <a:xfrm>
          <a:off x="843"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4B507-FE80-4782-98EB-C015EBD57EDE}">
      <dsp:nvSpPr>
        <dsp:cNvPr id="0" name=""/>
        <dsp:cNvSpPr/>
      </dsp:nvSpPr>
      <dsp:spPr>
        <a:xfrm>
          <a:off x="329753"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100000"/>
            </a:lnSpc>
            <a:spcBef>
              <a:spcPct val="0"/>
            </a:spcBef>
            <a:spcAft>
              <a:spcPct val="35000"/>
            </a:spcAft>
            <a:buNone/>
            <a:defRPr cap="all"/>
          </a:pPr>
          <a:r>
            <a:rPr lang="en-US" sz="3400" kern="1200"/>
            <a:t>Credential Workers - 41</a:t>
          </a:r>
        </a:p>
      </dsp:txBody>
      <dsp:txXfrm>
        <a:off x="384808" y="751770"/>
        <a:ext cx="2850081" cy="1769611"/>
      </dsp:txXfrm>
    </dsp:sp>
    <dsp:sp modelId="{895AA740-E675-4E5C-B685-9AB5B0CA80B0}">
      <dsp:nvSpPr>
        <dsp:cNvPr id="0" name=""/>
        <dsp:cNvSpPr/>
      </dsp:nvSpPr>
      <dsp:spPr>
        <a:xfrm>
          <a:off x="3618855"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81AC1-FC2F-47AF-91E1-1F890C89D531}">
      <dsp:nvSpPr>
        <dsp:cNvPr id="0" name=""/>
        <dsp:cNvSpPr/>
      </dsp:nvSpPr>
      <dsp:spPr>
        <a:xfrm>
          <a:off x="3947765"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100000"/>
            </a:lnSpc>
            <a:spcBef>
              <a:spcPct val="0"/>
            </a:spcBef>
            <a:spcAft>
              <a:spcPct val="35000"/>
            </a:spcAft>
            <a:buNone/>
            <a:defRPr cap="all"/>
          </a:pPr>
          <a:r>
            <a:rPr lang="en-US" sz="3400" kern="1200"/>
            <a:t>Churches – 25</a:t>
          </a:r>
        </a:p>
      </dsp:txBody>
      <dsp:txXfrm>
        <a:off x="4002820" y="751770"/>
        <a:ext cx="2850081" cy="1769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3489-F154-497F-964E-06B46F817B69}">
      <dsp:nvSpPr>
        <dsp:cNvPr id="0" name=""/>
        <dsp:cNvSpPr/>
      </dsp:nvSpPr>
      <dsp:spPr>
        <a:xfrm>
          <a:off x="0" y="760857"/>
          <a:ext cx="1943099" cy="123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4B507-FE80-4782-98EB-C015EBD57EDE}">
      <dsp:nvSpPr>
        <dsp:cNvPr id="0" name=""/>
        <dsp:cNvSpPr/>
      </dsp:nvSpPr>
      <dsp:spPr>
        <a:xfrm>
          <a:off x="215900" y="965962"/>
          <a:ext cx="1943099" cy="12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defRPr cap="all"/>
          </a:pPr>
          <a:r>
            <a:rPr lang="en-US" sz="2100" kern="1200"/>
            <a:t>Credential Workers - 5</a:t>
          </a:r>
        </a:p>
      </dsp:txBody>
      <dsp:txXfrm>
        <a:off x="252039" y="1002101"/>
        <a:ext cx="1870821" cy="1161590"/>
      </dsp:txXfrm>
    </dsp:sp>
    <dsp:sp modelId="{895AA740-E675-4E5C-B685-9AB5B0CA80B0}">
      <dsp:nvSpPr>
        <dsp:cNvPr id="0" name=""/>
        <dsp:cNvSpPr/>
      </dsp:nvSpPr>
      <dsp:spPr>
        <a:xfrm>
          <a:off x="2374900" y="760857"/>
          <a:ext cx="1943099" cy="123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81AC1-FC2F-47AF-91E1-1F890C89D531}">
      <dsp:nvSpPr>
        <dsp:cNvPr id="0" name=""/>
        <dsp:cNvSpPr/>
      </dsp:nvSpPr>
      <dsp:spPr>
        <a:xfrm>
          <a:off x="2590800" y="965962"/>
          <a:ext cx="1943099" cy="12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defRPr cap="all"/>
          </a:pPr>
          <a:r>
            <a:rPr lang="en-US" sz="2100" kern="1200"/>
            <a:t>Churches – 1</a:t>
          </a:r>
        </a:p>
      </dsp:txBody>
      <dsp:txXfrm>
        <a:off x="2626939" y="1002101"/>
        <a:ext cx="1870821" cy="1161590"/>
      </dsp:txXfrm>
    </dsp:sp>
    <dsp:sp modelId="{5B562411-1A28-4C88-B8A7-D91DFE55297C}">
      <dsp:nvSpPr>
        <dsp:cNvPr id="0" name=""/>
        <dsp:cNvSpPr/>
      </dsp:nvSpPr>
      <dsp:spPr>
        <a:xfrm>
          <a:off x="4749799" y="760857"/>
          <a:ext cx="1943099" cy="123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F2240-072E-4223-843F-A91961F1E88D}">
      <dsp:nvSpPr>
        <dsp:cNvPr id="0" name=""/>
        <dsp:cNvSpPr/>
      </dsp:nvSpPr>
      <dsp:spPr>
        <a:xfrm>
          <a:off x="4965699" y="965962"/>
          <a:ext cx="1943099" cy="123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defRPr cap="all"/>
          </a:pPr>
          <a:r>
            <a:rPr lang="en-US" sz="2100" kern="1200"/>
            <a:t>Avg. Membership - 110</a:t>
          </a:r>
        </a:p>
      </dsp:txBody>
      <dsp:txXfrm>
        <a:off x="5001838" y="1002101"/>
        <a:ext cx="1870821" cy="1161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82FE2-2819-4924-A22A-94C62555856B}">
      <dsp:nvSpPr>
        <dsp:cNvPr id="0" name=""/>
        <dsp:cNvSpPr/>
      </dsp:nvSpPr>
      <dsp:spPr>
        <a:xfrm>
          <a:off x="843"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615F9-48CB-4E10-BDAF-3B36A1B42865}">
      <dsp:nvSpPr>
        <dsp:cNvPr id="0" name=""/>
        <dsp:cNvSpPr/>
      </dsp:nvSpPr>
      <dsp:spPr>
        <a:xfrm>
          <a:off x="329753"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100000"/>
            </a:lnSpc>
            <a:spcBef>
              <a:spcPct val="0"/>
            </a:spcBef>
            <a:spcAft>
              <a:spcPct val="35000"/>
            </a:spcAft>
            <a:buNone/>
          </a:pPr>
          <a:r>
            <a:rPr lang="en-US" sz="3900" kern="1200"/>
            <a:t>Credential Workers - 38</a:t>
          </a:r>
        </a:p>
      </dsp:txBody>
      <dsp:txXfrm>
        <a:off x="384808" y="751770"/>
        <a:ext cx="2850081" cy="1769611"/>
      </dsp:txXfrm>
    </dsp:sp>
    <dsp:sp modelId="{5872AAF0-1A4A-4009-8F1E-79A6E6A97A38}">
      <dsp:nvSpPr>
        <dsp:cNvPr id="0" name=""/>
        <dsp:cNvSpPr/>
      </dsp:nvSpPr>
      <dsp:spPr>
        <a:xfrm>
          <a:off x="3618855"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D58A0-A007-472A-A358-A4CB60A0EAC0}">
      <dsp:nvSpPr>
        <dsp:cNvPr id="0" name=""/>
        <dsp:cNvSpPr/>
      </dsp:nvSpPr>
      <dsp:spPr>
        <a:xfrm>
          <a:off x="3947765"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100000"/>
            </a:lnSpc>
            <a:spcBef>
              <a:spcPct val="0"/>
            </a:spcBef>
            <a:spcAft>
              <a:spcPct val="35000"/>
            </a:spcAft>
            <a:buNone/>
          </a:pPr>
          <a:r>
            <a:rPr lang="en-US" sz="3900" kern="1200"/>
            <a:t>Churches – 23</a:t>
          </a:r>
        </a:p>
      </dsp:txBody>
      <dsp:txXfrm>
        <a:off x="4002820" y="751770"/>
        <a:ext cx="2850081" cy="17696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82FE2-2819-4924-A22A-94C62555856B}">
      <dsp:nvSpPr>
        <dsp:cNvPr id="0" name=""/>
        <dsp:cNvSpPr/>
      </dsp:nvSpPr>
      <dsp:spPr>
        <a:xfrm>
          <a:off x="843"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615F9-48CB-4E10-BDAF-3B36A1B42865}">
      <dsp:nvSpPr>
        <dsp:cNvPr id="0" name=""/>
        <dsp:cNvSpPr/>
      </dsp:nvSpPr>
      <dsp:spPr>
        <a:xfrm>
          <a:off x="329753"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100000"/>
            </a:lnSpc>
            <a:spcBef>
              <a:spcPct val="0"/>
            </a:spcBef>
            <a:spcAft>
              <a:spcPct val="35000"/>
            </a:spcAft>
            <a:buNone/>
          </a:pPr>
          <a:r>
            <a:rPr lang="en-US" sz="3900" kern="1200"/>
            <a:t>Credential Workers - 54</a:t>
          </a:r>
        </a:p>
      </dsp:txBody>
      <dsp:txXfrm>
        <a:off x="384808" y="751770"/>
        <a:ext cx="2850081" cy="1769611"/>
      </dsp:txXfrm>
    </dsp:sp>
    <dsp:sp modelId="{5872AAF0-1A4A-4009-8F1E-79A6E6A97A38}">
      <dsp:nvSpPr>
        <dsp:cNvPr id="0" name=""/>
        <dsp:cNvSpPr/>
      </dsp:nvSpPr>
      <dsp:spPr>
        <a:xfrm>
          <a:off x="3618855"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D58A0-A007-472A-A358-A4CB60A0EAC0}">
      <dsp:nvSpPr>
        <dsp:cNvPr id="0" name=""/>
        <dsp:cNvSpPr/>
      </dsp:nvSpPr>
      <dsp:spPr>
        <a:xfrm>
          <a:off x="3947765"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100000"/>
            </a:lnSpc>
            <a:spcBef>
              <a:spcPct val="0"/>
            </a:spcBef>
            <a:spcAft>
              <a:spcPct val="35000"/>
            </a:spcAft>
            <a:buNone/>
          </a:pPr>
          <a:r>
            <a:rPr lang="en-US" sz="3900" kern="1200"/>
            <a:t>Churches – 16</a:t>
          </a:r>
        </a:p>
      </dsp:txBody>
      <dsp:txXfrm>
        <a:off x="4002820" y="751770"/>
        <a:ext cx="2850081" cy="17696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82FE2-2819-4924-A22A-94C62555856B}">
      <dsp:nvSpPr>
        <dsp:cNvPr id="0" name=""/>
        <dsp:cNvSpPr/>
      </dsp:nvSpPr>
      <dsp:spPr>
        <a:xfrm>
          <a:off x="843"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615F9-48CB-4E10-BDAF-3B36A1B42865}">
      <dsp:nvSpPr>
        <dsp:cNvPr id="0" name=""/>
        <dsp:cNvSpPr/>
      </dsp:nvSpPr>
      <dsp:spPr>
        <a:xfrm>
          <a:off x="329753"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100000"/>
            </a:lnSpc>
            <a:spcBef>
              <a:spcPct val="0"/>
            </a:spcBef>
            <a:spcAft>
              <a:spcPct val="35000"/>
            </a:spcAft>
            <a:buNone/>
          </a:pPr>
          <a:r>
            <a:rPr lang="en-US" sz="3500" kern="1200"/>
            <a:t>Credential Workers - 320</a:t>
          </a:r>
        </a:p>
      </dsp:txBody>
      <dsp:txXfrm>
        <a:off x="384808" y="751770"/>
        <a:ext cx="2850081" cy="1769611"/>
      </dsp:txXfrm>
    </dsp:sp>
    <dsp:sp modelId="{5872AAF0-1A4A-4009-8F1E-79A6E6A97A38}">
      <dsp:nvSpPr>
        <dsp:cNvPr id="0" name=""/>
        <dsp:cNvSpPr/>
      </dsp:nvSpPr>
      <dsp:spPr>
        <a:xfrm>
          <a:off x="3618855"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D58A0-A007-472A-A358-A4CB60A0EAC0}">
      <dsp:nvSpPr>
        <dsp:cNvPr id="0" name=""/>
        <dsp:cNvSpPr/>
      </dsp:nvSpPr>
      <dsp:spPr>
        <a:xfrm>
          <a:off x="3947765"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100000"/>
            </a:lnSpc>
            <a:spcBef>
              <a:spcPct val="0"/>
            </a:spcBef>
            <a:spcAft>
              <a:spcPct val="35000"/>
            </a:spcAft>
            <a:buNone/>
          </a:pPr>
          <a:r>
            <a:rPr lang="en-US" sz="3500" kern="1200"/>
            <a:t>Churches – 109</a:t>
          </a:r>
        </a:p>
      </dsp:txBody>
      <dsp:txXfrm>
        <a:off x="4002820" y="751770"/>
        <a:ext cx="2850081" cy="17696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82FE2-2819-4924-A22A-94C62555856B}">
      <dsp:nvSpPr>
        <dsp:cNvPr id="0" name=""/>
        <dsp:cNvSpPr/>
      </dsp:nvSpPr>
      <dsp:spPr>
        <a:xfrm>
          <a:off x="843"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615F9-48CB-4E10-BDAF-3B36A1B42865}">
      <dsp:nvSpPr>
        <dsp:cNvPr id="0" name=""/>
        <dsp:cNvSpPr/>
      </dsp:nvSpPr>
      <dsp:spPr>
        <a:xfrm>
          <a:off x="329753"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100000"/>
            </a:lnSpc>
            <a:spcBef>
              <a:spcPct val="0"/>
            </a:spcBef>
            <a:spcAft>
              <a:spcPct val="35000"/>
            </a:spcAft>
            <a:buNone/>
          </a:pPr>
          <a:r>
            <a:rPr lang="en-US" sz="4200" kern="1200"/>
            <a:t>Credential Workers - 6</a:t>
          </a:r>
        </a:p>
      </dsp:txBody>
      <dsp:txXfrm>
        <a:off x="384808" y="751770"/>
        <a:ext cx="2850081" cy="1769611"/>
      </dsp:txXfrm>
    </dsp:sp>
    <dsp:sp modelId="{5872AAF0-1A4A-4009-8F1E-79A6E6A97A38}">
      <dsp:nvSpPr>
        <dsp:cNvPr id="0" name=""/>
        <dsp:cNvSpPr/>
      </dsp:nvSpPr>
      <dsp:spPr>
        <a:xfrm>
          <a:off x="3618855" y="384250"/>
          <a:ext cx="2960191" cy="18797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D58A0-A007-472A-A358-A4CB60A0EAC0}">
      <dsp:nvSpPr>
        <dsp:cNvPr id="0" name=""/>
        <dsp:cNvSpPr/>
      </dsp:nvSpPr>
      <dsp:spPr>
        <a:xfrm>
          <a:off x="3947765" y="696715"/>
          <a:ext cx="2960191" cy="18797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100000"/>
            </a:lnSpc>
            <a:spcBef>
              <a:spcPct val="0"/>
            </a:spcBef>
            <a:spcAft>
              <a:spcPct val="35000"/>
            </a:spcAft>
            <a:buNone/>
          </a:pPr>
          <a:r>
            <a:rPr lang="en-US" sz="4200" kern="1200"/>
            <a:t>Churches – 22</a:t>
          </a:r>
        </a:p>
      </dsp:txBody>
      <dsp:txXfrm>
        <a:off x="4002820" y="751770"/>
        <a:ext cx="2850081" cy="17696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1E237-F491-044F-BEBB-4A439D055DE8}"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A036A-B515-1844-A07F-2D350D71FFBD}" type="slidenum">
              <a:rPr lang="en-US" smtClean="0"/>
              <a:t>‹#›</a:t>
            </a:fld>
            <a:endParaRPr lang="en-US"/>
          </a:p>
        </p:txBody>
      </p:sp>
    </p:spTree>
    <p:extLst>
      <p:ext uri="{BB962C8B-B14F-4D97-AF65-F5344CB8AC3E}">
        <p14:creationId xmlns:p14="http://schemas.microsoft.com/office/powerpoint/2010/main" val="16753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D6EE94D8-CD68-4BC6-A34A-2D0273179D1A}" type="slidenum">
              <a:rPr lang="en-TT" altLang="en-US" smtClean="0">
                <a:latin typeface="Garamond" panose="02020404030301010803" pitchFamily="18" charset="0"/>
              </a:rPr>
              <a:pPr>
                <a:spcBef>
                  <a:spcPct val="0"/>
                </a:spcBef>
              </a:pPr>
              <a:t>8</a:t>
            </a:fld>
            <a:endParaRPr lang="en-TT" altLang="en-US">
              <a:latin typeface="Garamond" panose="02020404030301010803" pitchFamily="18" charset="0"/>
            </a:endParaRPr>
          </a:p>
        </p:txBody>
      </p:sp>
    </p:spTree>
    <p:extLst>
      <p:ext uri="{BB962C8B-B14F-4D97-AF65-F5344CB8AC3E}">
        <p14:creationId xmlns:p14="http://schemas.microsoft.com/office/powerpoint/2010/main" val="3952561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8A278-261F-6D5A-387F-AB91C0D528DC}"/>
            </a:ext>
          </a:extLst>
        </p:cNvPr>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2CD6303-4F19-8A6E-B1B3-B7A014DD47E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F4815DA-8A7C-2939-8B74-5F57A9F97E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4036" name="Slide Number Placeholder 3">
            <a:extLst>
              <a:ext uri="{FF2B5EF4-FFF2-40B4-BE49-F238E27FC236}">
                <a16:creationId xmlns:a16="http://schemas.microsoft.com/office/drawing/2014/main" id="{BD67D8D7-2F9C-9589-3BA6-9D184629FB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875A774-1FFD-4FC4-8FC0-FF5EF56D87AE}" type="slidenum">
              <a:rPr lang="en-TT" altLang="en-US" smtClean="0">
                <a:latin typeface="Garamond" panose="02020404030301010803" pitchFamily="18" charset="0"/>
              </a:rPr>
              <a:pPr>
                <a:spcBef>
                  <a:spcPct val="0"/>
                </a:spcBef>
              </a:pPr>
              <a:t>18</a:t>
            </a:fld>
            <a:endParaRPr lang="en-TT" altLang="en-US">
              <a:latin typeface="Garamond" panose="02020404030301010803" pitchFamily="18" charset="0"/>
            </a:endParaRPr>
          </a:p>
        </p:txBody>
      </p:sp>
    </p:spTree>
    <p:extLst>
      <p:ext uri="{BB962C8B-B14F-4D97-AF65-F5344CB8AC3E}">
        <p14:creationId xmlns:p14="http://schemas.microsoft.com/office/powerpoint/2010/main" val="11387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74FCB328-AD89-486C-987C-58D24CBABCF7}" type="slidenum">
              <a:rPr lang="en-TT" altLang="en-US" smtClean="0">
                <a:latin typeface="Garamond" panose="02020404030301010803" pitchFamily="18" charset="0"/>
              </a:rPr>
              <a:pPr>
                <a:spcBef>
                  <a:spcPct val="0"/>
                </a:spcBef>
              </a:pPr>
              <a:t>19</a:t>
            </a:fld>
            <a:endParaRPr lang="en-TT" altLang="en-US">
              <a:latin typeface="Garamond" panose="02020404030301010803" pitchFamily="18" charset="0"/>
            </a:endParaRPr>
          </a:p>
        </p:txBody>
      </p:sp>
    </p:spTree>
    <p:extLst>
      <p:ext uri="{BB962C8B-B14F-4D97-AF65-F5344CB8AC3E}">
        <p14:creationId xmlns:p14="http://schemas.microsoft.com/office/powerpoint/2010/main" val="16328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10641784-AC11-4E2F-87D6-4A401F972ED1}" type="slidenum">
              <a:rPr lang="en-TT" altLang="en-US" smtClean="0">
                <a:latin typeface="Garamond" panose="02020404030301010803" pitchFamily="18" charset="0"/>
              </a:rPr>
              <a:pPr>
                <a:spcBef>
                  <a:spcPct val="0"/>
                </a:spcBef>
              </a:pPr>
              <a:t>20</a:t>
            </a:fld>
            <a:endParaRPr lang="en-TT" altLang="en-US">
              <a:latin typeface="Garamond" panose="02020404030301010803" pitchFamily="18" charset="0"/>
            </a:endParaRPr>
          </a:p>
        </p:txBody>
      </p:sp>
    </p:spTree>
    <p:extLst>
      <p:ext uri="{BB962C8B-B14F-4D97-AF65-F5344CB8AC3E}">
        <p14:creationId xmlns:p14="http://schemas.microsoft.com/office/powerpoint/2010/main" val="1606948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63981A4B-D72C-459B-838C-E0301E36D9FB}" type="slidenum">
              <a:rPr lang="en-TT" altLang="en-US" smtClean="0">
                <a:latin typeface="Garamond" panose="02020404030301010803" pitchFamily="18" charset="0"/>
              </a:rPr>
              <a:pPr>
                <a:spcBef>
                  <a:spcPct val="0"/>
                </a:spcBef>
              </a:pPr>
              <a:t>21</a:t>
            </a:fld>
            <a:endParaRPr lang="en-TT" altLang="en-US">
              <a:latin typeface="Garamond" panose="02020404030301010803" pitchFamily="18" charset="0"/>
            </a:endParaRPr>
          </a:p>
        </p:txBody>
      </p:sp>
    </p:spTree>
    <p:extLst>
      <p:ext uri="{BB962C8B-B14F-4D97-AF65-F5344CB8AC3E}">
        <p14:creationId xmlns:p14="http://schemas.microsoft.com/office/powerpoint/2010/main" val="150535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23</a:t>
            </a:fld>
            <a:endParaRPr lang="en-TT" altLang="en-US">
              <a:latin typeface="Garamond" panose="02020404030301010803" pitchFamily="18" charset="0"/>
            </a:endParaRPr>
          </a:p>
        </p:txBody>
      </p:sp>
    </p:spTree>
    <p:extLst>
      <p:ext uri="{BB962C8B-B14F-4D97-AF65-F5344CB8AC3E}">
        <p14:creationId xmlns:p14="http://schemas.microsoft.com/office/powerpoint/2010/main" val="3069166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24</a:t>
            </a:fld>
            <a:endParaRPr lang="en-TT" altLang="en-US">
              <a:latin typeface="Garamond" panose="02020404030301010803" pitchFamily="18" charset="0"/>
            </a:endParaRPr>
          </a:p>
        </p:txBody>
      </p:sp>
    </p:spTree>
    <p:extLst>
      <p:ext uri="{BB962C8B-B14F-4D97-AF65-F5344CB8AC3E}">
        <p14:creationId xmlns:p14="http://schemas.microsoft.com/office/powerpoint/2010/main" val="2752329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1C42-9555-0872-670E-04E0F9F9D587}"/>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9BBA13E-6A23-C682-6914-F0224954B39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103BBF1B-5D41-6222-FEF6-331E578975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2720B34A-4584-0481-D2A2-BE48B4526E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25</a:t>
            </a:fld>
            <a:endParaRPr lang="en-TT" altLang="en-US">
              <a:latin typeface="Garamond" panose="02020404030301010803" pitchFamily="18" charset="0"/>
            </a:endParaRPr>
          </a:p>
        </p:txBody>
      </p:sp>
    </p:spTree>
    <p:extLst>
      <p:ext uri="{BB962C8B-B14F-4D97-AF65-F5344CB8AC3E}">
        <p14:creationId xmlns:p14="http://schemas.microsoft.com/office/powerpoint/2010/main" val="4104739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C5A7-0541-FE99-2BC5-AA3573A74F5E}"/>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3CF7AE2-76BB-8DFC-669C-298CAE57AB1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E12915D-FECD-E71F-29E5-B8D9CF13C1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02ECD4D0-C876-20BB-DA7C-9998A72C16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26</a:t>
            </a:fld>
            <a:endParaRPr lang="en-TT" altLang="en-US">
              <a:latin typeface="Garamond" panose="02020404030301010803" pitchFamily="18" charset="0"/>
            </a:endParaRPr>
          </a:p>
        </p:txBody>
      </p:sp>
    </p:spTree>
    <p:extLst>
      <p:ext uri="{BB962C8B-B14F-4D97-AF65-F5344CB8AC3E}">
        <p14:creationId xmlns:p14="http://schemas.microsoft.com/office/powerpoint/2010/main" val="135481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10A6-FB24-C1E8-3270-A550E86C88E4}"/>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BDBCA1E-4CCA-4F4F-FC3B-991749E6926D}"/>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5DB55786-DCB9-45D3-0636-682D165AF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A54A77C8-14FA-05E3-5A50-A0C13D2058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27</a:t>
            </a:fld>
            <a:endParaRPr lang="en-TT" altLang="en-US">
              <a:latin typeface="Garamond" panose="02020404030301010803" pitchFamily="18" charset="0"/>
            </a:endParaRPr>
          </a:p>
        </p:txBody>
      </p:sp>
    </p:spTree>
    <p:extLst>
      <p:ext uri="{BB962C8B-B14F-4D97-AF65-F5344CB8AC3E}">
        <p14:creationId xmlns:p14="http://schemas.microsoft.com/office/powerpoint/2010/main" val="3795695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16C4-BB54-623B-5E57-3847DF62F1BD}"/>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A92435F-20E2-0DB4-6068-7DE6FBFF97C8}"/>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6BF4A389-ED17-B4D1-B35E-98A41E5021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D7C7B896-694E-A802-5667-90B78C269C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28</a:t>
            </a:fld>
            <a:endParaRPr lang="en-TT" altLang="en-US">
              <a:latin typeface="Garamond" panose="02020404030301010803" pitchFamily="18" charset="0"/>
            </a:endParaRPr>
          </a:p>
        </p:txBody>
      </p:sp>
    </p:spTree>
    <p:extLst>
      <p:ext uri="{BB962C8B-B14F-4D97-AF65-F5344CB8AC3E}">
        <p14:creationId xmlns:p14="http://schemas.microsoft.com/office/powerpoint/2010/main" val="185968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B07723F-0809-426A-8DA0-3193AB023130}" type="slidenum">
              <a:rPr lang="en-TT" altLang="en-US" smtClean="0">
                <a:latin typeface="Garamond" panose="02020404030301010803" pitchFamily="18" charset="0"/>
              </a:rPr>
              <a:pPr>
                <a:spcBef>
                  <a:spcPct val="0"/>
                </a:spcBef>
              </a:pPr>
              <a:t>9</a:t>
            </a:fld>
            <a:endParaRPr lang="en-TT" altLang="en-US">
              <a:latin typeface="Garamond" panose="02020404030301010803" pitchFamily="18" charset="0"/>
            </a:endParaRPr>
          </a:p>
        </p:txBody>
      </p:sp>
    </p:spTree>
    <p:extLst>
      <p:ext uri="{BB962C8B-B14F-4D97-AF65-F5344CB8AC3E}">
        <p14:creationId xmlns:p14="http://schemas.microsoft.com/office/powerpoint/2010/main" val="1922683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6451-132B-B9CA-095A-2A7046B2E07C}"/>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31A3778-79E0-B019-C59C-D13E5D45A3C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A8D3370A-2C81-3E6B-E0FD-C866A1F288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48127ABE-749B-454E-2B45-E0AF56F71E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29</a:t>
            </a:fld>
            <a:endParaRPr lang="en-TT" altLang="en-US">
              <a:latin typeface="Garamond" panose="02020404030301010803" pitchFamily="18" charset="0"/>
            </a:endParaRPr>
          </a:p>
        </p:txBody>
      </p:sp>
    </p:spTree>
    <p:extLst>
      <p:ext uri="{BB962C8B-B14F-4D97-AF65-F5344CB8AC3E}">
        <p14:creationId xmlns:p14="http://schemas.microsoft.com/office/powerpoint/2010/main" val="60371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08A3C-B4DA-FF3F-FDB7-8FBB08611C13}"/>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ACB679B-CE43-9C7D-9A75-04D93BD1621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96A989E-0F72-F573-4A81-F8BCC5DDA3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516F862E-B03E-DD49-E9EF-62A913DC5E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30</a:t>
            </a:fld>
            <a:endParaRPr lang="en-TT" altLang="en-US">
              <a:latin typeface="Garamond" panose="02020404030301010803" pitchFamily="18" charset="0"/>
            </a:endParaRPr>
          </a:p>
        </p:txBody>
      </p:sp>
    </p:spTree>
    <p:extLst>
      <p:ext uri="{BB962C8B-B14F-4D97-AF65-F5344CB8AC3E}">
        <p14:creationId xmlns:p14="http://schemas.microsoft.com/office/powerpoint/2010/main" val="704617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E723F-1402-8E7C-1249-7AB234224B85}"/>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4A3FF7E1-2A09-87DE-EC95-C845EA79729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6D7986A3-7C17-BFA2-C5F3-621CB86206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70660" name="Slide Number Placeholder 3">
            <a:extLst>
              <a:ext uri="{FF2B5EF4-FFF2-40B4-BE49-F238E27FC236}">
                <a16:creationId xmlns:a16="http://schemas.microsoft.com/office/drawing/2014/main" id="{76E825E6-C601-5A35-258F-1ABFA8904F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CD9DDDA-11D4-415C-8613-62F2ED4D3C3A}" type="slidenum">
              <a:rPr lang="en-TT" altLang="en-US" smtClean="0">
                <a:latin typeface="Garamond" panose="02020404030301010803" pitchFamily="18" charset="0"/>
              </a:rPr>
              <a:pPr>
                <a:spcBef>
                  <a:spcPct val="0"/>
                </a:spcBef>
              </a:pPr>
              <a:t>31</a:t>
            </a:fld>
            <a:endParaRPr lang="en-TT" altLang="en-US">
              <a:latin typeface="Garamond" panose="02020404030301010803" pitchFamily="18" charset="0"/>
            </a:endParaRPr>
          </a:p>
        </p:txBody>
      </p:sp>
    </p:spTree>
    <p:extLst>
      <p:ext uri="{BB962C8B-B14F-4D97-AF65-F5344CB8AC3E}">
        <p14:creationId xmlns:p14="http://schemas.microsoft.com/office/powerpoint/2010/main" val="2213501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E45DC427-2B5E-401D-9BB8-42D1F4236FF4}" type="slidenum">
              <a:rPr lang="en-TT" altLang="en-US" smtClean="0">
                <a:latin typeface="Garamond" panose="02020404030301010803" pitchFamily="18" charset="0"/>
              </a:rPr>
              <a:pPr>
                <a:spcBef>
                  <a:spcPct val="0"/>
                </a:spcBef>
              </a:pPr>
              <a:t>32</a:t>
            </a:fld>
            <a:endParaRPr lang="en-TT" altLang="en-US">
              <a:latin typeface="Garamond" panose="02020404030301010803" pitchFamily="18" charset="0"/>
            </a:endParaRPr>
          </a:p>
        </p:txBody>
      </p:sp>
    </p:spTree>
    <p:extLst>
      <p:ext uri="{BB962C8B-B14F-4D97-AF65-F5344CB8AC3E}">
        <p14:creationId xmlns:p14="http://schemas.microsoft.com/office/powerpoint/2010/main" val="1437386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CD9DDDA-11D4-415C-8613-62F2ED4D3C3A}" type="slidenum">
              <a:rPr lang="en-TT" altLang="en-US" smtClean="0">
                <a:latin typeface="Garamond" panose="02020404030301010803" pitchFamily="18" charset="0"/>
              </a:rPr>
              <a:pPr>
                <a:spcBef>
                  <a:spcPct val="0"/>
                </a:spcBef>
              </a:pPr>
              <a:t>33</a:t>
            </a:fld>
            <a:endParaRPr lang="en-TT" altLang="en-US">
              <a:latin typeface="Garamond" panose="02020404030301010803" pitchFamily="18" charset="0"/>
            </a:endParaRPr>
          </a:p>
        </p:txBody>
      </p:sp>
    </p:spTree>
    <p:extLst>
      <p:ext uri="{BB962C8B-B14F-4D97-AF65-F5344CB8AC3E}">
        <p14:creationId xmlns:p14="http://schemas.microsoft.com/office/powerpoint/2010/main" val="283444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1E088-78AF-7233-A7C3-D666F8AA8CB9}"/>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BF005BC4-A70A-6FAD-BE9C-157621E2674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716DC69C-FB07-1636-FFD5-7011B9467E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70660" name="Slide Number Placeholder 3">
            <a:extLst>
              <a:ext uri="{FF2B5EF4-FFF2-40B4-BE49-F238E27FC236}">
                <a16:creationId xmlns:a16="http://schemas.microsoft.com/office/drawing/2014/main" id="{B218C8BE-AD2E-70B2-F192-6800845892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CCD9DDDA-11D4-415C-8613-62F2ED4D3C3A}" type="slidenum">
              <a:rPr lang="en-TT" altLang="en-US" smtClean="0">
                <a:latin typeface="Garamond" panose="02020404030301010803" pitchFamily="18" charset="0"/>
              </a:rPr>
              <a:pPr>
                <a:spcBef>
                  <a:spcPct val="0"/>
                </a:spcBef>
              </a:pPr>
              <a:t>34</a:t>
            </a:fld>
            <a:endParaRPr lang="en-TT" altLang="en-US">
              <a:latin typeface="Garamond" panose="02020404030301010803" pitchFamily="18" charset="0"/>
            </a:endParaRPr>
          </a:p>
        </p:txBody>
      </p:sp>
    </p:spTree>
    <p:extLst>
      <p:ext uri="{BB962C8B-B14F-4D97-AF65-F5344CB8AC3E}">
        <p14:creationId xmlns:p14="http://schemas.microsoft.com/office/powerpoint/2010/main" val="333332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35</a:t>
            </a:fld>
            <a:endParaRPr lang="en-TT" altLang="en-US">
              <a:latin typeface="Garamond" panose="02020404030301010803" pitchFamily="18" charset="0"/>
            </a:endParaRPr>
          </a:p>
        </p:txBody>
      </p:sp>
    </p:spTree>
    <p:extLst>
      <p:ext uri="{BB962C8B-B14F-4D97-AF65-F5344CB8AC3E}">
        <p14:creationId xmlns:p14="http://schemas.microsoft.com/office/powerpoint/2010/main" val="1401374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2155-2F20-210F-8FE1-DFF34D437815}"/>
            </a:ext>
          </a:extLst>
        </p:cNvPr>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D791A3D-D145-BB75-8CDE-17C5FE928211}"/>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1B1F41E-C60B-956F-5800-68791E6A1F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56324" name="Slide Number Placeholder 3">
            <a:extLst>
              <a:ext uri="{FF2B5EF4-FFF2-40B4-BE49-F238E27FC236}">
                <a16:creationId xmlns:a16="http://schemas.microsoft.com/office/drawing/2014/main" id="{B1A2E7B5-A3B8-4B5A-18E3-A004B1875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86BD646D-31F8-41F5-90E0-0A4F47749648}" type="slidenum">
              <a:rPr lang="en-TT" altLang="en-US" smtClean="0">
                <a:latin typeface="Garamond" panose="02020404030301010803" pitchFamily="18" charset="0"/>
              </a:rPr>
              <a:pPr>
                <a:spcBef>
                  <a:spcPct val="0"/>
                </a:spcBef>
              </a:pPr>
              <a:t>36</a:t>
            </a:fld>
            <a:endParaRPr lang="en-TT" altLang="en-US">
              <a:latin typeface="Garamond" panose="02020404030301010803" pitchFamily="18" charset="0"/>
            </a:endParaRPr>
          </a:p>
        </p:txBody>
      </p:sp>
    </p:spTree>
    <p:extLst>
      <p:ext uri="{BB962C8B-B14F-4D97-AF65-F5344CB8AC3E}">
        <p14:creationId xmlns:p14="http://schemas.microsoft.com/office/powerpoint/2010/main" val="158004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E043-08F4-F9AC-F941-BFC9D19C58B0}"/>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1BAF8D7-EB59-67AF-8FB2-73D6327BF9B2}"/>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EA4C687-7F1F-0ED9-0B5F-1563BC0410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21508" name="Slide Number Placeholder 3">
            <a:extLst>
              <a:ext uri="{FF2B5EF4-FFF2-40B4-BE49-F238E27FC236}">
                <a16:creationId xmlns:a16="http://schemas.microsoft.com/office/drawing/2014/main" id="{F674C86F-396E-19BD-4D79-D8BF590F1B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B07723F-0809-426A-8DA0-3193AB023130}" type="slidenum">
              <a:rPr lang="en-TT" altLang="en-US" smtClean="0">
                <a:latin typeface="Garamond" panose="02020404030301010803" pitchFamily="18" charset="0"/>
              </a:rPr>
              <a:pPr>
                <a:spcBef>
                  <a:spcPct val="0"/>
                </a:spcBef>
              </a:pPr>
              <a:t>10</a:t>
            </a:fld>
            <a:endParaRPr lang="en-TT" altLang="en-US">
              <a:latin typeface="Garamond" panose="02020404030301010803" pitchFamily="18" charset="0"/>
            </a:endParaRPr>
          </a:p>
        </p:txBody>
      </p:sp>
    </p:spTree>
    <p:extLst>
      <p:ext uri="{BB962C8B-B14F-4D97-AF65-F5344CB8AC3E}">
        <p14:creationId xmlns:p14="http://schemas.microsoft.com/office/powerpoint/2010/main" val="2158149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662F-D477-6B5A-5200-4206F1FBD76B}"/>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9EECAA7-DC49-8472-816A-51E39418353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F7C440C7-6E43-88AC-DCEC-ACF574F181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21508" name="Slide Number Placeholder 3">
            <a:extLst>
              <a:ext uri="{FF2B5EF4-FFF2-40B4-BE49-F238E27FC236}">
                <a16:creationId xmlns:a16="http://schemas.microsoft.com/office/drawing/2014/main" id="{6C51EAA0-B8B9-871D-CFAD-072EA7C5BA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B07723F-0809-426A-8DA0-3193AB023130}" type="slidenum">
              <a:rPr lang="en-TT" altLang="en-US" smtClean="0">
                <a:latin typeface="Garamond" panose="02020404030301010803" pitchFamily="18" charset="0"/>
              </a:rPr>
              <a:pPr>
                <a:spcBef>
                  <a:spcPct val="0"/>
                </a:spcBef>
              </a:pPr>
              <a:t>11</a:t>
            </a:fld>
            <a:endParaRPr lang="en-TT" altLang="en-US">
              <a:latin typeface="Garamond" panose="02020404030301010803" pitchFamily="18" charset="0"/>
            </a:endParaRPr>
          </a:p>
        </p:txBody>
      </p:sp>
    </p:spTree>
    <p:extLst>
      <p:ext uri="{BB962C8B-B14F-4D97-AF65-F5344CB8AC3E}">
        <p14:creationId xmlns:p14="http://schemas.microsoft.com/office/powerpoint/2010/main" val="285177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7DC1B-593E-A601-F452-1CE0D5CC0DD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E5470A3-B181-C83C-169E-B0335B8A8374}"/>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D837C1A-8637-7335-9F85-67768243EC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21508" name="Slide Number Placeholder 3">
            <a:extLst>
              <a:ext uri="{FF2B5EF4-FFF2-40B4-BE49-F238E27FC236}">
                <a16:creationId xmlns:a16="http://schemas.microsoft.com/office/drawing/2014/main" id="{E65CCD87-CC71-913A-34FB-EAD6D2DAC3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B07723F-0809-426A-8DA0-3193AB023130}" type="slidenum">
              <a:rPr lang="en-TT" altLang="en-US" smtClean="0">
                <a:latin typeface="Garamond" panose="02020404030301010803" pitchFamily="18" charset="0"/>
              </a:rPr>
              <a:pPr>
                <a:spcBef>
                  <a:spcPct val="0"/>
                </a:spcBef>
              </a:pPr>
              <a:t>12</a:t>
            </a:fld>
            <a:endParaRPr lang="en-TT" altLang="en-US">
              <a:latin typeface="Garamond" panose="02020404030301010803" pitchFamily="18" charset="0"/>
            </a:endParaRPr>
          </a:p>
        </p:txBody>
      </p:sp>
    </p:spTree>
    <p:extLst>
      <p:ext uri="{BB962C8B-B14F-4D97-AF65-F5344CB8AC3E}">
        <p14:creationId xmlns:p14="http://schemas.microsoft.com/office/powerpoint/2010/main" val="163159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875A774-1FFD-4FC4-8FC0-FF5EF56D87AE}" type="slidenum">
              <a:rPr lang="en-TT" altLang="en-US" smtClean="0">
                <a:latin typeface="Garamond" panose="02020404030301010803" pitchFamily="18" charset="0"/>
              </a:rPr>
              <a:pPr>
                <a:spcBef>
                  <a:spcPct val="0"/>
                </a:spcBef>
              </a:pPr>
              <a:t>14</a:t>
            </a:fld>
            <a:endParaRPr lang="en-TT" altLang="en-US">
              <a:latin typeface="Garamond" panose="02020404030301010803" pitchFamily="18" charset="0"/>
            </a:endParaRPr>
          </a:p>
        </p:txBody>
      </p:sp>
    </p:spTree>
    <p:extLst>
      <p:ext uri="{BB962C8B-B14F-4D97-AF65-F5344CB8AC3E}">
        <p14:creationId xmlns:p14="http://schemas.microsoft.com/office/powerpoint/2010/main" val="285777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0036-28E6-A0AA-DBFA-6802664F06DC}"/>
            </a:ext>
          </a:extLst>
        </p:cNvPr>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9B3BC5C-3E0A-F9E6-3920-BE4639EA759E}"/>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22D21EE-27C8-3943-CEA4-57061031EA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4036" name="Slide Number Placeholder 3">
            <a:extLst>
              <a:ext uri="{FF2B5EF4-FFF2-40B4-BE49-F238E27FC236}">
                <a16:creationId xmlns:a16="http://schemas.microsoft.com/office/drawing/2014/main" id="{330487B5-AE26-2987-4BB3-F49C7A48BE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875A774-1FFD-4FC4-8FC0-FF5EF56D87AE}" type="slidenum">
              <a:rPr lang="en-TT" altLang="en-US" smtClean="0">
                <a:latin typeface="Garamond" panose="02020404030301010803" pitchFamily="18" charset="0"/>
              </a:rPr>
              <a:pPr>
                <a:spcBef>
                  <a:spcPct val="0"/>
                </a:spcBef>
              </a:pPr>
              <a:t>15</a:t>
            </a:fld>
            <a:endParaRPr lang="en-TT" altLang="en-US">
              <a:latin typeface="Garamond" panose="02020404030301010803" pitchFamily="18" charset="0"/>
            </a:endParaRPr>
          </a:p>
        </p:txBody>
      </p:sp>
    </p:spTree>
    <p:extLst>
      <p:ext uri="{BB962C8B-B14F-4D97-AF65-F5344CB8AC3E}">
        <p14:creationId xmlns:p14="http://schemas.microsoft.com/office/powerpoint/2010/main" val="199275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CF257-3E06-8D4C-6A60-C5E8A75E58AB}"/>
            </a:ext>
          </a:extLst>
        </p:cNvPr>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1B8724-B74C-0FA3-46FD-A13DFEC5370A}"/>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093C5E3-0537-3289-DDF8-ED82F9545C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4036" name="Slide Number Placeholder 3">
            <a:extLst>
              <a:ext uri="{FF2B5EF4-FFF2-40B4-BE49-F238E27FC236}">
                <a16:creationId xmlns:a16="http://schemas.microsoft.com/office/drawing/2014/main" id="{58CC6EE4-AABF-93C1-49AB-1754C963A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875A774-1FFD-4FC4-8FC0-FF5EF56D87AE}" type="slidenum">
              <a:rPr lang="en-TT" altLang="en-US" smtClean="0">
                <a:latin typeface="Garamond" panose="02020404030301010803" pitchFamily="18" charset="0"/>
              </a:rPr>
              <a:pPr>
                <a:spcBef>
                  <a:spcPct val="0"/>
                </a:spcBef>
              </a:pPr>
              <a:t>16</a:t>
            </a:fld>
            <a:endParaRPr lang="en-TT" altLang="en-US">
              <a:latin typeface="Garamond" panose="02020404030301010803" pitchFamily="18" charset="0"/>
            </a:endParaRPr>
          </a:p>
        </p:txBody>
      </p:sp>
    </p:spTree>
    <p:extLst>
      <p:ext uri="{BB962C8B-B14F-4D97-AF65-F5344CB8AC3E}">
        <p14:creationId xmlns:p14="http://schemas.microsoft.com/office/powerpoint/2010/main" val="2886770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D3E84-B5FD-AE91-B9DE-C3BCAE7C4241}"/>
            </a:ext>
          </a:extLst>
        </p:cNvPr>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2737BE1-D7CA-C471-CED8-6CEB6A4B5C45}"/>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E113809-E6C2-78BE-5D2E-4B9571C145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TT" altLang="en-US">
              <a:cs typeface="Arial" panose="020B0604020202020204" pitchFamily="34" charset="0"/>
            </a:endParaRPr>
          </a:p>
        </p:txBody>
      </p:sp>
      <p:sp>
        <p:nvSpPr>
          <p:cNvPr id="44036" name="Slide Number Placeholder 3">
            <a:extLst>
              <a:ext uri="{FF2B5EF4-FFF2-40B4-BE49-F238E27FC236}">
                <a16:creationId xmlns:a16="http://schemas.microsoft.com/office/drawing/2014/main" id="{D5F13A4E-D0EC-FD00-2A1F-6C6711AB89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A875A774-1FFD-4FC4-8FC0-FF5EF56D87AE}" type="slidenum">
              <a:rPr lang="en-TT" altLang="en-US" smtClean="0">
                <a:latin typeface="Garamond" panose="02020404030301010803" pitchFamily="18" charset="0"/>
              </a:rPr>
              <a:pPr>
                <a:spcBef>
                  <a:spcPct val="0"/>
                </a:spcBef>
              </a:pPr>
              <a:t>17</a:t>
            </a:fld>
            <a:endParaRPr lang="en-TT" altLang="en-US">
              <a:latin typeface="Garamond" panose="02020404030301010803" pitchFamily="18" charset="0"/>
            </a:endParaRPr>
          </a:p>
        </p:txBody>
      </p:sp>
    </p:spTree>
    <p:extLst>
      <p:ext uri="{BB962C8B-B14F-4D97-AF65-F5344CB8AC3E}">
        <p14:creationId xmlns:p14="http://schemas.microsoft.com/office/powerpoint/2010/main" val="334555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3"/>
            <a:ext cx="9144000" cy="2387600"/>
          </a:xfrm>
        </p:spPr>
        <p:txBody>
          <a:bodyPr anchor="b"/>
          <a:lstStyle>
            <a:lvl1pPr algn="ctr">
              <a:defRPr sz="6001"/>
            </a:lvl1pPr>
          </a:lstStyle>
          <a:p>
            <a:r>
              <a:rPr lang="en-GB"/>
              <a:t>Click to edit Master title style</a:t>
            </a:r>
            <a:endParaRPr lang="en-US"/>
          </a:p>
        </p:txBody>
      </p:sp>
      <p:sp>
        <p:nvSpPr>
          <p:cNvPr id="3" name="Subtitle 2"/>
          <p:cNvSpPr>
            <a:spLocks noGrp="1"/>
          </p:cNvSpPr>
          <p:nvPr>
            <p:ph type="subTitle" idx="1"/>
          </p:nvPr>
        </p:nvSpPr>
        <p:spPr>
          <a:xfrm>
            <a:off x="1524002" y="3602038"/>
            <a:ext cx="9144000" cy="1655762"/>
          </a:xfrm>
        </p:spPr>
        <p:txBody>
          <a:bodyPr/>
          <a:lstStyle>
            <a:lvl1pPr marL="0" indent="0" algn="ctr">
              <a:buNone/>
              <a:defRPr sz="2401"/>
            </a:lvl1pPr>
            <a:lvl2pPr marL="457221" indent="0" algn="ctr">
              <a:buNone/>
              <a:defRPr sz="2000"/>
            </a:lvl2pPr>
            <a:lvl3pPr marL="914439" indent="0" algn="ctr">
              <a:buNone/>
              <a:defRPr sz="1800"/>
            </a:lvl3pPr>
            <a:lvl4pPr marL="1371660" indent="0" algn="ctr">
              <a:buNone/>
              <a:defRPr sz="1600"/>
            </a:lvl4pPr>
            <a:lvl5pPr marL="1828879" indent="0" algn="ctr">
              <a:buNone/>
              <a:defRPr sz="1600"/>
            </a:lvl5pPr>
            <a:lvl6pPr marL="2286099" indent="0" algn="ctr">
              <a:buNone/>
              <a:defRPr sz="1600"/>
            </a:lvl6pPr>
            <a:lvl7pPr marL="2743320" indent="0" algn="ctr">
              <a:buNone/>
              <a:defRPr sz="1600"/>
            </a:lvl7pPr>
            <a:lvl8pPr marL="3200539" indent="0" algn="ctr">
              <a:buNone/>
              <a:defRPr sz="1600"/>
            </a:lvl8pPr>
            <a:lvl9pPr marL="3657759"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418173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799879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621449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841102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3334155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067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D688ED-318D-A346-9DCC-A2F3D7615AC3}"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53793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D688ED-318D-A346-9DCC-A2F3D7615AC3}"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27613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8D688ED-318D-A346-9DCC-A2F3D7615AC3}"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965008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688ED-318D-A346-9DCC-A2F3D7615AC3}"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223765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D688ED-318D-A346-9DCC-A2F3D7615AC3}"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19668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035646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B39C-98F6-6244-9F66-D66A005273F3}" type="slidenum">
              <a:rPr lang="en-US" smtClean="0"/>
              <a:t>‹#›</a:t>
            </a:fld>
            <a:endParaRPr lang="en-US"/>
          </a:p>
        </p:txBody>
      </p:sp>
      <p:sp>
        <p:nvSpPr>
          <p:cNvPr id="5" name="Date Placeholder 4"/>
          <p:cNvSpPr>
            <a:spLocks noGrp="1"/>
          </p:cNvSpPr>
          <p:nvPr>
            <p:ph type="dt" sz="half" idx="10"/>
          </p:nvPr>
        </p:nvSpPr>
        <p:spPr/>
        <p:txBody>
          <a:bodyPr/>
          <a:lstStyle/>
          <a:p>
            <a:fld id="{88D688ED-318D-A346-9DCC-A2F3D7615AC3}" type="datetimeFigureOut">
              <a:rPr lang="en-US" smtClean="0"/>
              <a:t>2/7/2025</a:t>
            </a:fld>
            <a:endParaRPr lang="en-US"/>
          </a:p>
        </p:txBody>
      </p:sp>
    </p:spTree>
    <p:extLst>
      <p:ext uri="{BB962C8B-B14F-4D97-AF65-F5344CB8AC3E}">
        <p14:creationId xmlns:p14="http://schemas.microsoft.com/office/powerpoint/2010/main" val="4006205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81961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60877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2523665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4170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3341403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87033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36547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9"/>
            <a:ext cx="10515600" cy="2852737"/>
          </a:xfrm>
        </p:spPr>
        <p:txBody>
          <a:bodyPr anchor="b"/>
          <a:lstStyle>
            <a:lvl1pPr>
              <a:defRPr sz="6001"/>
            </a:lvl1pPr>
          </a:lstStyle>
          <a:p>
            <a:r>
              <a:rPr lang="en-GB"/>
              <a:t>Click to edit Master title style</a:t>
            </a:r>
            <a:endParaRPr lang="en-US"/>
          </a:p>
        </p:txBody>
      </p:sp>
      <p:sp>
        <p:nvSpPr>
          <p:cNvPr id="3" name="Text Placeholder 2"/>
          <p:cNvSpPr>
            <a:spLocks noGrp="1"/>
          </p:cNvSpPr>
          <p:nvPr>
            <p:ph type="body" idx="1"/>
          </p:nvPr>
        </p:nvSpPr>
        <p:spPr>
          <a:xfrm>
            <a:off x="831852" y="4589463"/>
            <a:ext cx="10515600" cy="1500187"/>
          </a:xfrm>
        </p:spPr>
        <p:txBody>
          <a:bodyPr/>
          <a:lstStyle>
            <a:lvl1pPr marL="0" indent="0">
              <a:buNone/>
              <a:defRPr sz="2401">
                <a:solidFill>
                  <a:schemeClr val="tx1">
                    <a:tint val="75000"/>
                  </a:schemeClr>
                </a:solidFill>
              </a:defRPr>
            </a:lvl1pPr>
            <a:lvl2pPr marL="457221" indent="0">
              <a:buNone/>
              <a:defRPr sz="2000">
                <a:solidFill>
                  <a:schemeClr val="tx1">
                    <a:tint val="75000"/>
                  </a:schemeClr>
                </a:solidFill>
              </a:defRPr>
            </a:lvl2pPr>
            <a:lvl3pPr marL="914439" indent="0">
              <a:buNone/>
              <a:defRPr sz="1800">
                <a:solidFill>
                  <a:schemeClr val="tx1">
                    <a:tint val="75000"/>
                  </a:schemeClr>
                </a:solidFill>
              </a:defRPr>
            </a:lvl3pPr>
            <a:lvl4pPr marL="1371660" indent="0">
              <a:buNone/>
              <a:defRPr sz="1600">
                <a:solidFill>
                  <a:schemeClr val="tx1">
                    <a:tint val="75000"/>
                  </a:schemeClr>
                </a:solidFill>
              </a:defRPr>
            </a:lvl4pPr>
            <a:lvl5pPr marL="1828879" indent="0">
              <a:buNone/>
              <a:defRPr sz="1600">
                <a:solidFill>
                  <a:schemeClr val="tx1">
                    <a:tint val="75000"/>
                  </a:schemeClr>
                </a:solidFill>
              </a:defRPr>
            </a:lvl5pPr>
            <a:lvl6pPr marL="2286099" indent="0">
              <a:buNone/>
              <a:defRPr sz="1600">
                <a:solidFill>
                  <a:schemeClr val="tx1">
                    <a:tint val="75000"/>
                  </a:schemeClr>
                </a:solidFill>
              </a:defRPr>
            </a:lvl6pPr>
            <a:lvl7pPr marL="2743320" indent="0">
              <a:buNone/>
              <a:defRPr sz="1600">
                <a:solidFill>
                  <a:schemeClr val="tx1">
                    <a:tint val="75000"/>
                  </a:schemeClr>
                </a:solidFill>
              </a:defRPr>
            </a:lvl7pPr>
            <a:lvl8pPr marL="3200539" indent="0">
              <a:buNone/>
              <a:defRPr sz="1600">
                <a:solidFill>
                  <a:schemeClr val="tx1">
                    <a:tint val="75000"/>
                  </a:schemeClr>
                </a:solidFill>
              </a:defRPr>
            </a:lvl8pPr>
            <a:lvl9pPr marL="365775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8D688ED-318D-A346-9DCC-A2F3D7615AC3}"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02090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8D688ED-318D-A346-9DCC-A2F3D7615AC3}"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33474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1" b="1"/>
            </a:lvl1pPr>
            <a:lvl2pPr marL="457221" indent="0">
              <a:buNone/>
              <a:defRPr sz="2000" b="1"/>
            </a:lvl2pPr>
            <a:lvl3pPr marL="914439" indent="0">
              <a:buNone/>
              <a:defRPr sz="1800" b="1"/>
            </a:lvl3pPr>
            <a:lvl4pPr marL="1371660" indent="0">
              <a:buNone/>
              <a:defRPr sz="1600" b="1"/>
            </a:lvl4pPr>
            <a:lvl5pPr marL="1828879" indent="0">
              <a:buNone/>
              <a:defRPr sz="1600" b="1"/>
            </a:lvl5pPr>
            <a:lvl6pPr marL="2286099" indent="0">
              <a:buNone/>
              <a:defRPr sz="1600" b="1"/>
            </a:lvl6pPr>
            <a:lvl7pPr marL="2743320" indent="0">
              <a:buNone/>
              <a:defRPr sz="1600" b="1"/>
            </a:lvl7pPr>
            <a:lvl8pPr marL="3200539" indent="0">
              <a:buNone/>
              <a:defRPr sz="1600" b="1"/>
            </a:lvl8pPr>
            <a:lvl9pPr marL="365775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1" b="1"/>
            </a:lvl1pPr>
            <a:lvl2pPr marL="457221" indent="0">
              <a:buNone/>
              <a:defRPr sz="2000" b="1"/>
            </a:lvl2pPr>
            <a:lvl3pPr marL="914439" indent="0">
              <a:buNone/>
              <a:defRPr sz="1800" b="1"/>
            </a:lvl3pPr>
            <a:lvl4pPr marL="1371660" indent="0">
              <a:buNone/>
              <a:defRPr sz="1600" b="1"/>
            </a:lvl4pPr>
            <a:lvl5pPr marL="1828879" indent="0">
              <a:buNone/>
              <a:defRPr sz="1600" b="1"/>
            </a:lvl5pPr>
            <a:lvl6pPr marL="2286099" indent="0">
              <a:buNone/>
              <a:defRPr sz="1600" b="1"/>
            </a:lvl6pPr>
            <a:lvl7pPr marL="2743320" indent="0">
              <a:buNone/>
              <a:defRPr sz="1600" b="1"/>
            </a:lvl7pPr>
            <a:lvl8pPr marL="3200539" indent="0">
              <a:buNone/>
              <a:defRPr sz="1600" b="1"/>
            </a:lvl8pPr>
            <a:lvl9pPr marL="365775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8D688ED-318D-A346-9DCC-A2F3D7615AC3}"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36463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8D688ED-318D-A346-9DCC-A2F3D7615AC3}"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156618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688ED-318D-A346-9DCC-A2F3D7615AC3}"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197101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21" indent="0">
              <a:buNone/>
              <a:defRPr sz="1401"/>
            </a:lvl2pPr>
            <a:lvl3pPr marL="914439" indent="0">
              <a:buNone/>
              <a:defRPr sz="1200"/>
            </a:lvl3pPr>
            <a:lvl4pPr marL="1371660" indent="0">
              <a:buNone/>
              <a:defRPr sz="1000"/>
            </a:lvl4pPr>
            <a:lvl5pPr marL="1828879" indent="0">
              <a:buNone/>
              <a:defRPr sz="1000"/>
            </a:lvl5pPr>
            <a:lvl6pPr marL="2286099" indent="0">
              <a:buNone/>
              <a:defRPr sz="1000"/>
            </a:lvl6pPr>
            <a:lvl7pPr marL="2743320" indent="0">
              <a:buNone/>
              <a:defRPr sz="1000"/>
            </a:lvl7pPr>
            <a:lvl8pPr marL="3200539" indent="0">
              <a:buNone/>
              <a:defRPr sz="1000"/>
            </a:lvl8pPr>
            <a:lvl9pPr marL="365775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8D688ED-318D-A346-9DCC-A2F3D7615AC3}"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60039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21" indent="0">
              <a:buNone/>
              <a:defRPr sz="2800"/>
            </a:lvl2pPr>
            <a:lvl3pPr marL="914439" indent="0">
              <a:buNone/>
              <a:defRPr sz="2401"/>
            </a:lvl3pPr>
            <a:lvl4pPr marL="1371660" indent="0">
              <a:buNone/>
              <a:defRPr sz="2000"/>
            </a:lvl4pPr>
            <a:lvl5pPr marL="1828879" indent="0">
              <a:buNone/>
              <a:defRPr sz="2000"/>
            </a:lvl5pPr>
            <a:lvl6pPr marL="2286099" indent="0">
              <a:buNone/>
              <a:defRPr sz="2000"/>
            </a:lvl6pPr>
            <a:lvl7pPr marL="2743320" indent="0">
              <a:buNone/>
              <a:defRPr sz="2000"/>
            </a:lvl7pPr>
            <a:lvl8pPr marL="3200539" indent="0">
              <a:buNone/>
              <a:defRPr sz="2000"/>
            </a:lvl8pPr>
            <a:lvl9pPr marL="3657759"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21" indent="0">
              <a:buNone/>
              <a:defRPr sz="1401"/>
            </a:lvl2pPr>
            <a:lvl3pPr marL="914439" indent="0">
              <a:buNone/>
              <a:defRPr sz="1200"/>
            </a:lvl3pPr>
            <a:lvl4pPr marL="1371660" indent="0">
              <a:buNone/>
              <a:defRPr sz="1000"/>
            </a:lvl4pPr>
            <a:lvl5pPr marL="1828879" indent="0">
              <a:buNone/>
              <a:defRPr sz="1000"/>
            </a:lvl5pPr>
            <a:lvl6pPr marL="2286099" indent="0">
              <a:buNone/>
              <a:defRPr sz="1000"/>
            </a:lvl6pPr>
            <a:lvl7pPr marL="2743320" indent="0">
              <a:buNone/>
              <a:defRPr sz="1000"/>
            </a:lvl7pPr>
            <a:lvl8pPr marL="3200539" indent="0">
              <a:buNone/>
              <a:defRPr sz="1000"/>
            </a:lvl8pPr>
            <a:lvl9pPr marL="365775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8D688ED-318D-A346-9DCC-A2F3D7615AC3}"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62B39C-98F6-6244-9F66-D66A005273F3}" type="slidenum">
              <a:rPr lang="en-US" smtClean="0"/>
              <a:t>‹#›</a:t>
            </a:fld>
            <a:endParaRPr lang="en-US"/>
          </a:p>
        </p:txBody>
      </p:sp>
    </p:spTree>
    <p:extLst>
      <p:ext uri="{BB962C8B-B14F-4D97-AF65-F5344CB8AC3E}">
        <p14:creationId xmlns:p14="http://schemas.microsoft.com/office/powerpoint/2010/main" val="965889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688ED-318D-A346-9DCC-A2F3D7615AC3}" type="datetimeFigureOut">
              <a:rPr lang="en-US" smtClean="0"/>
              <a:t>2/7/2025</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2B39C-98F6-6244-9F66-D66A005273F3}" type="slidenum">
              <a:rPr lang="en-US" smtClean="0"/>
              <a:t>‹#›</a:t>
            </a:fld>
            <a:endParaRPr lang="en-US"/>
          </a:p>
        </p:txBody>
      </p:sp>
    </p:spTree>
    <p:extLst>
      <p:ext uri="{BB962C8B-B14F-4D97-AF65-F5344CB8AC3E}">
        <p14:creationId xmlns:p14="http://schemas.microsoft.com/office/powerpoint/2010/main" val="400597627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0" indent="-228610" algn="l" defTabSz="9144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9" indent="-228610" algn="l" defTabSz="914439"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50" indent="-228610" algn="l" defTabSz="9144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70"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9"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10"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28"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49"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68"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39" rtl="0" eaLnBrk="1" latinLnBrk="0" hangingPunct="1">
        <a:defRPr sz="1800" kern="1200">
          <a:solidFill>
            <a:schemeClr val="tx1"/>
          </a:solidFill>
          <a:latin typeface="+mn-lt"/>
          <a:ea typeface="+mn-ea"/>
          <a:cs typeface="+mn-cs"/>
        </a:defRPr>
      </a:lvl1pPr>
      <a:lvl2pPr marL="457221" algn="l" defTabSz="914439" rtl="0" eaLnBrk="1" latinLnBrk="0" hangingPunct="1">
        <a:defRPr sz="1800" kern="1200">
          <a:solidFill>
            <a:schemeClr val="tx1"/>
          </a:solidFill>
          <a:latin typeface="+mn-lt"/>
          <a:ea typeface="+mn-ea"/>
          <a:cs typeface="+mn-cs"/>
        </a:defRPr>
      </a:lvl2pPr>
      <a:lvl3pPr marL="914439" algn="l" defTabSz="914439" rtl="0" eaLnBrk="1" latinLnBrk="0" hangingPunct="1">
        <a:defRPr sz="1800" kern="1200">
          <a:solidFill>
            <a:schemeClr val="tx1"/>
          </a:solidFill>
          <a:latin typeface="+mn-lt"/>
          <a:ea typeface="+mn-ea"/>
          <a:cs typeface="+mn-cs"/>
        </a:defRPr>
      </a:lvl3pPr>
      <a:lvl4pPr marL="1371660" algn="l" defTabSz="914439" rtl="0" eaLnBrk="1" latinLnBrk="0" hangingPunct="1">
        <a:defRPr sz="1800" kern="1200">
          <a:solidFill>
            <a:schemeClr val="tx1"/>
          </a:solidFill>
          <a:latin typeface="+mn-lt"/>
          <a:ea typeface="+mn-ea"/>
          <a:cs typeface="+mn-cs"/>
        </a:defRPr>
      </a:lvl4pPr>
      <a:lvl5pPr marL="1828879" algn="l" defTabSz="914439" rtl="0" eaLnBrk="1" latinLnBrk="0" hangingPunct="1">
        <a:defRPr sz="1800" kern="1200">
          <a:solidFill>
            <a:schemeClr val="tx1"/>
          </a:solidFill>
          <a:latin typeface="+mn-lt"/>
          <a:ea typeface="+mn-ea"/>
          <a:cs typeface="+mn-cs"/>
        </a:defRPr>
      </a:lvl5pPr>
      <a:lvl6pPr marL="2286099" algn="l" defTabSz="914439" rtl="0" eaLnBrk="1" latinLnBrk="0" hangingPunct="1">
        <a:defRPr sz="1800" kern="1200">
          <a:solidFill>
            <a:schemeClr val="tx1"/>
          </a:solidFill>
          <a:latin typeface="+mn-lt"/>
          <a:ea typeface="+mn-ea"/>
          <a:cs typeface="+mn-cs"/>
        </a:defRPr>
      </a:lvl6pPr>
      <a:lvl7pPr marL="2743320" algn="l" defTabSz="914439" rtl="0" eaLnBrk="1" latinLnBrk="0" hangingPunct="1">
        <a:defRPr sz="1800" kern="1200">
          <a:solidFill>
            <a:schemeClr val="tx1"/>
          </a:solidFill>
          <a:latin typeface="+mn-lt"/>
          <a:ea typeface="+mn-ea"/>
          <a:cs typeface="+mn-cs"/>
        </a:defRPr>
      </a:lvl7pPr>
      <a:lvl8pPr marL="3200539" algn="l" defTabSz="914439" rtl="0" eaLnBrk="1" latinLnBrk="0" hangingPunct="1">
        <a:defRPr sz="1800" kern="1200">
          <a:solidFill>
            <a:schemeClr val="tx1"/>
          </a:solidFill>
          <a:latin typeface="+mn-lt"/>
          <a:ea typeface="+mn-ea"/>
          <a:cs typeface="+mn-cs"/>
        </a:defRPr>
      </a:lvl8pPr>
      <a:lvl9pPr marL="3657759" algn="l" defTabSz="9144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D688ED-318D-A346-9DCC-A2F3D7615AC3}" type="datetimeFigureOut">
              <a:rPr lang="en-US" smtClean="0"/>
              <a:t>2/7/2025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D62B39C-98F6-6244-9F66-D66A005273F3}" type="slidenum">
              <a:rPr lang="en-US" smtClean="0"/>
              <a:t>‹#›</a:t>
            </a:fld>
            <a:endParaRPr lang="en-US"/>
          </a:p>
        </p:txBody>
      </p:sp>
    </p:spTree>
    <p:extLst>
      <p:ext uri="{BB962C8B-B14F-4D97-AF65-F5344CB8AC3E}">
        <p14:creationId xmlns:p14="http://schemas.microsoft.com/office/powerpoint/2010/main" val="197446377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jpe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0.jpe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1.jpeg"/><Relationship Id="rId7" Type="http://schemas.openxmlformats.org/officeDocument/2006/relationships/diagramColors" Target="../diagrams/colors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2.jpeg"/><Relationship Id="rId7" Type="http://schemas.openxmlformats.org/officeDocument/2006/relationships/diagramColors" Target="../diagrams/colors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8.jpeg"/><Relationship Id="rId7" Type="http://schemas.openxmlformats.org/officeDocument/2006/relationships/diagramColors" Target="../diagrams/colors9.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BA876-7013-3944-9C24-8B25189558D4}"/>
              </a:ext>
            </a:extLst>
          </p:cNvPr>
          <p:cNvSpPr txBox="1"/>
          <p:nvPr/>
        </p:nvSpPr>
        <p:spPr>
          <a:xfrm>
            <a:off x="4261568" y="697083"/>
            <a:ext cx="5279228" cy="2906817"/>
          </a:xfrm>
          <a:prstGeom prst="rect">
            <a:avLst/>
          </a:prstGeom>
        </p:spPr>
        <p:txBody>
          <a:bodyPr vert="horz" lIns="91440" tIns="45720" rIns="91440" bIns="45720" rtlCol="0" anchor="t">
            <a:noAutofit/>
          </a:bodyPr>
          <a:lstStyle/>
          <a:p>
            <a:pPr>
              <a:lnSpc>
                <a:spcPct val="90000"/>
              </a:lnSpc>
              <a:spcBef>
                <a:spcPct val="0"/>
              </a:spcBef>
              <a:spcAft>
                <a:spcPts val="300"/>
              </a:spcAft>
            </a:pPr>
            <a:r>
              <a:rPr lang="en-US" sz="4800" kern="1200">
                <a:ln w="0"/>
                <a:solidFill>
                  <a:schemeClr val="accent2">
                    <a:lumMod val="75000"/>
                  </a:schemeClr>
                </a:solidFill>
                <a:effectLst>
                  <a:outerShdw blurRad="38100" dist="19050" dir="2700000" algn="tl" rotWithShape="0">
                    <a:schemeClr val="dk1">
                      <a:alpha val="40000"/>
                    </a:schemeClr>
                  </a:outerShdw>
                </a:effectLst>
                <a:latin typeface="+mj-lt"/>
                <a:ea typeface="+mj-ea"/>
                <a:cs typeface="+mj-cs"/>
              </a:rPr>
              <a:t>The Pentecostal Assemblies of the West Indies International</a:t>
            </a:r>
          </a:p>
        </p:txBody>
      </p:sp>
      <p:pic>
        <p:nvPicPr>
          <p:cNvPr id="4" name="Picture 3">
            <a:extLst>
              <a:ext uri="{FF2B5EF4-FFF2-40B4-BE49-F238E27FC236}">
                <a16:creationId xmlns:a16="http://schemas.microsoft.com/office/drawing/2014/main" id="{B88622E8-B098-E162-A8E1-3B63D7853907}"/>
              </a:ext>
            </a:extLst>
          </p:cNvPr>
          <p:cNvPicPr>
            <a:picLocks noChangeAspect="1"/>
          </p:cNvPicPr>
          <p:nvPr/>
        </p:nvPicPr>
        <p:blipFill>
          <a:blip r:embed="rId2"/>
          <a:srcRect l="1699" r="1699"/>
          <a:stretch/>
        </p:blipFill>
        <p:spPr>
          <a:xfrm>
            <a:off x="577181" y="478711"/>
            <a:ext cx="3042924" cy="4931490"/>
          </a:xfrm>
          <a:prstGeom prst="rect">
            <a:avLst/>
          </a:prstGeom>
        </p:spPr>
      </p:pic>
      <p:sp>
        <p:nvSpPr>
          <p:cNvPr id="8" name="Rectangle 3">
            <a:extLst>
              <a:ext uri="{FF2B5EF4-FFF2-40B4-BE49-F238E27FC236}">
                <a16:creationId xmlns:a16="http://schemas.microsoft.com/office/drawing/2014/main" id="{CCF0408F-908D-0815-27D7-FE6A7DBA9EC2}"/>
              </a:ext>
            </a:extLst>
          </p:cNvPr>
          <p:cNvSpPr txBox="1">
            <a:spLocks noChangeArrowheads="1"/>
          </p:cNvSpPr>
          <p:nvPr/>
        </p:nvSpPr>
        <p:spPr>
          <a:xfrm>
            <a:off x="4261568" y="3863273"/>
            <a:ext cx="7473232" cy="2516017"/>
          </a:xfrm>
          <a:prstGeom prst="rect">
            <a:avLst/>
          </a:prstGeom>
        </p:spPr>
        <p:txBody>
          <a:bodyPr vert="horz" lIns="91440" tIns="45720" rIns="91440" bIns="45720" rtlCol="0">
            <a:noAutofit/>
          </a:bodyPr>
          <a:lstStyle>
            <a:lvl1pPr marL="228610" indent="-228610" algn="l" defTabSz="9144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9" indent="-228610" algn="l" defTabSz="914439"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50" indent="-228610" algn="l" defTabSz="9144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70"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9"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10"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28"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49"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68"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GB" sz="8000" b="1">
                <a:solidFill>
                  <a:srgbClr val="FF0000"/>
                </a:solidFill>
                <a:latin typeface="Footlight MT Light" panose="0204060206030A020304" pitchFamily="18" charset="77"/>
                <a:cs typeface="Ezra SIL" panose="02000400000000000000" pitchFamily="2" charset="-79"/>
              </a:rPr>
              <a:t>PAWI MONTH </a:t>
            </a:r>
          </a:p>
          <a:p>
            <a:pPr marL="0" indent="0">
              <a:buFont typeface="Arial" panose="020B0604020202020204" pitchFamily="34" charset="0"/>
              <a:buNone/>
              <a:defRPr/>
            </a:pPr>
            <a:r>
              <a:rPr lang="en-GB" sz="4800" b="1">
                <a:solidFill>
                  <a:schemeClr val="accent2">
                    <a:lumMod val="75000"/>
                  </a:schemeClr>
                </a:solidFill>
                <a:latin typeface="+mj-lt"/>
                <a:cs typeface="Ezra SIL" panose="02000400000000000000" pitchFamily="2" charset="-79"/>
              </a:rPr>
              <a:t>February 2025</a:t>
            </a:r>
          </a:p>
        </p:txBody>
      </p:sp>
    </p:spTree>
    <p:extLst>
      <p:ext uri="{BB962C8B-B14F-4D97-AF65-F5344CB8AC3E}">
        <p14:creationId xmlns:p14="http://schemas.microsoft.com/office/powerpoint/2010/main" val="393334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a:extLst>
            <a:ext uri="{FF2B5EF4-FFF2-40B4-BE49-F238E27FC236}">
              <a16:creationId xmlns:a16="http://schemas.microsoft.com/office/drawing/2014/main" id="{AB804632-D26C-C4DF-186B-D0F982E41408}"/>
            </a:ext>
          </a:extLst>
        </p:cNvPr>
        <p:cNvGrpSpPr/>
        <p:nvPr/>
      </p:nvGrpSpPr>
      <p:grpSpPr>
        <a:xfrm>
          <a:off x="0" y="0"/>
          <a:ext cx="0" cy="0"/>
          <a:chOff x="0" y="0"/>
          <a:chExt cx="0" cy="0"/>
        </a:xfrm>
      </p:grpSpPr>
      <p:sp>
        <p:nvSpPr>
          <p:cNvPr id="20483" name="Text Box 3">
            <a:extLst>
              <a:ext uri="{FF2B5EF4-FFF2-40B4-BE49-F238E27FC236}">
                <a16:creationId xmlns:a16="http://schemas.microsoft.com/office/drawing/2014/main" id="{8903A33F-FD3F-D396-F88F-35B5072911E3}"/>
              </a:ext>
            </a:extLst>
          </p:cNvPr>
          <p:cNvSpPr txBox="1">
            <a:spLocks noChangeArrowheads="1"/>
          </p:cNvSpPr>
          <p:nvPr/>
        </p:nvSpPr>
        <p:spPr bwMode="auto">
          <a:xfrm>
            <a:off x="4561618" y="314300"/>
            <a:ext cx="3968457" cy="31146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20000"/>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700" i="1" kern="1200">
                <a:ln w="0"/>
                <a:effectLst>
                  <a:outerShdw blurRad="38100" dist="19050" dir="2700000" algn="tl" rotWithShape="0">
                    <a:schemeClr val="dk1">
                      <a:alpha val="40000"/>
                    </a:schemeClr>
                  </a:outerShdw>
                </a:effectLst>
                <a:latin typeface="+mj-lt"/>
                <a:ea typeface="+mj-ea"/>
                <a:cs typeface="+mj-cs"/>
              </a:rPr>
              <a:t>1982-1986</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Frederick Coombs</a:t>
            </a:r>
          </a:p>
          <a:p>
            <a:pPr algn="ctr">
              <a:lnSpc>
                <a:spcPct val="90000"/>
              </a:lnSpc>
              <a:spcBef>
                <a:spcPct val="0"/>
              </a:spcBef>
              <a:spcAft>
                <a:spcPts val="1200"/>
              </a:spcAft>
              <a:buClrTx/>
              <a:buSzTx/>
              <a:buNone/>
            </a:pPr>
            <a:r>
              <a:rPr lang="en-US" altLang="en-US" sz="4300" b="1" i="1" kern="1200">
                <a:ln w="22225">
                  <a:solidFill>
                    <a:schemeClr val="accent2"/>
                  </a:solidFill>
                  <a:prstDash val="solid"/>
                </a:ln>
                <a:solidFill>
                  <a:schemeClr val="accent2">
                    <a:lumMod val="40000"/>
                    <a:lumOff val="60000"/>
                  </a:schemeClr>
                </a:solidFill>
                <a:latin typeface="+mj-lt"/>
                <a:ea typeface="+mj-ea"/>
                <a:cs typeface="+mj-cs"/>
              </a:rPr>
              <a:t>(</a:t>
            </a:r>
            <a:r>
              <a:rPr lang="en-US" altLang="en-US" sz="3700" b="1" i="1" kern="1200">
                <a:ln w="22225">
                  <a:solidFill>
                    <a:schemeClr val="accent2"/>
                  </a:solidFill>
                  <a:prstDash val="solid"/>
                </a:ln>
                <a:solidFill>
                  <a:schemeClr val="accent2">
                    <a:lumMod val="40000"/>
                    <a:lumOff val="60000"/>
                  </a:schemeClr>
                </a:solidFill>
                <a:latin typeface="+mj-lt"/>
                <a:ea typeface="+mj-ea"/>
                <a:cs typeface="+mj-cs"/>
              </a:rPr>
              <a:t>deceased)</a:t>
            </a:r>
          </a:p>
        </p:txBody>
      </p:sp>
      <p:pic>
        <p:nvPicPr>
          <p:cNvPr id="4" name="Picture 3">
            <a:extLst>
              <a:ext uri="{FF2B5EF4-FFF2-40B4-BE49-F238E27FC236}">
                <a16:creationId xmlns:a16="http://schemas.microsoft.com/office/drawing/2014/main" id="{D8EB269C-0796-DDEF-8F7C-C25C7247A67D}"/>
              </a:ext>
            </a:extLst>
          </p:cNvPr>
          <p:cNvPicPr>
            <a:picLocks noChangeAspect="1"/>
          </p:cNvPicPr>
          <p:nvPr/>
        </p:nvPicPr>
        <p:blipFill>
          <a:blip r:embed="rId3"/>
          <a:srcRect l="3332" r="3332"/>
          <a:stretch/>
        </p:blipFill>
        <p:spPr>
          <a:xfrm>
            <a:off x="447451" y="457200"/>
            <a:ext cx="3484944" cy="5181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3490" name="Picture 2">
            <a:extLst>
              <a:ext uri="{FF2B5EF4-FFF2-40B4-BE49-F238E27FC236}">
                <a16:creationId xmlns:a16="http://schemas.microsoft.com/office/drawing/2014/main" id="{974E4B7C-9235-F702-0ABC-244EC5BAB98F}"/>
              </a:ext>
            </a:extLst>
          </p:cNvPr>
          <p:cNvPicPr>
            <a:picLocks noChangeAspect="1" noChangeArrowheads="1"/>
          </p:cNvPicPr>
          <p:nvPr/>
        </p:nvPicPr>
        <p:blipFill>
          <a:blip r:embed="rId4"/>
          <a:srcRect l="21943" r="21943"/>
          <a:stretch/>
        </p:blipFill>
        <p:spPr bwMode="auto">
          <a:xfrm>
            <a:off x="8851899" y="1092800"/>
            <a:ext cx="3073401" cy="53905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 Box 3">
            <a:extLst>
              <a:ext uri="{FF2B5EF4-FFF2-40B4-BE49-F238E27FC236}">
                <a16:creationId xmlns:a16="http://schemas.microsoft.com/office/drawing/2014/main" id="{8CC91C24-1950-92FD-621F-33AC0AACEB08}"/>
              </a:ext>
            </a:extLst>
          </p:cNvPr>
          <p:cNvSpPr txBox="1">
            <a:spLocks noChangeArrowheads="1"/>
          </p:cNvSpPr>
          <p:nvPr/>
        </p:nvSpPr>
        <p:spPr bwMode="auto">
          <a:xfrm>
            <a:off x="4417596" y="3517870"/>
            <a:ext cx="4256503" cy="31146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400" i="1" kern="1200">
                <a:ln w="0"/>
                <a:effectLst>
                  <a:outerShdw blurRad="38100" dist="19050" dir="2700000" algn="tl" rotWithShape="0">
                    <a:schemeClr val="dk1">
                      <a:alpha val="40000"/>
                    </a:schemeClr>
                  </a:outerShdw>
                </a:effectLst>
                <a:latin typeface="+mj-lt"/>
                <a:ea typeface="+mj-ea"/>
                <a:cs typeface="+mj-cs"/>
              </a:rPr>
              <a:t>1986-1988</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a:t>
            </a:r>
            <a:r>
              <a:rPr lang="en-US" altLang="en-US" sz="5600" b="1" kern="1200" err="1">
                <a:ln w="22225">
                  <a:solidFill>
                    <a:schemeClr val="accent2"/>
                  </a:solidFill>
                  <a:prstDash val="solid"/>
                </a:ln>
                <a:solidFill>
                  <a:schemeClr val="accent2">
                    <a:lumMod val="40000"/>
                    <a:lumOff val="60000"/>
                  </a:schemeClr>
                </a:solidFill>
                <a:latin typeface="+mj-lt"/>
                <a:ea typeface="+mj-ea"/>
                <a:cs typeface="+mj-cs"/>
              </a:rPr>
              <a:t>Turnel</a:t>
            </a:r>
            <a:r>
              <a:rPr lang="en-US" altLang="en-US" sz="5600" b="1" kern="1200">
                <a:ln w="22225">
                  <a:solidFill>
                    <a:schemeClr val="accent2"/>
                  </a:solidFill>
                  <a:prstDash val="solid"/>
                </a:ln>
                <a:solidFill>
                  <a:schemeClr val="accent2">
                    <a:lumMod val="40000"/>
                    <a:lumOff val="60000"/>
                  </a:schemeClr>
                </a:solidFill>
                <a:latin typeface="+mj-lt"/>
                <a:ea typeface="+mj-ea"/>
                <a:cs typeface="+mj-cs"/>
              </a:rPr>
              <a:t> Nelson </a:t>
            </a:r>
            <a:r>
              <a:rPr lang="en-US" altLang="en-US" sz="3400" b="1" kern="1200">
                <a:ln w="22225">
                  <a:solidFill>
                    <a:schemeClr val="accent2"/>
                  </a:solidFill>
                  <a:prstDash val="solid"/>
                </a:ln>
                <a:solidFill>
                  <a:schemeClr val="accent2">
                    <a:lumMod val="40000"/>
                    <a:lumOff val="60000"/>
                  </a:schemeClr>
                </a:solidFill>
                <a:latin typeface="+mj-lt"/>
                <a:ea typeface="+mj-ea"/>
                <a:cs typeface="+mj-cs"/>
              </a:rPr>
              <a:t>(deceased)</a:t>
            </a:r>
          </a:p>
        </p:txBody>
      </p:sp>
      <p:cxnSp>
        <p:nvCxnSpPr>
          <p:cNvPr id="5" name="Connector: Curved 4">
            <a:extLst>
              <a:ext uri="{FF2B5EF4-FFF2-40B4-BE49-F238E27FC236}">
                <a16:creationId xmlns:a16="http://schemas.microsoft.com/office/drawing/2014/main" id="{F78B4219-8CC7-4023-89FD-4CCCAFFB3F38}"/>
              </a:ext>
            </a:extLst>
          </p:cNvPr>
          <p:cNvCxnSpPr>
            <a:cxnSpLocks/>
          </p:cNvCxnSpPr>
          <p:nvPr/>
        </p:nvCxnSpPr>
        <p:spPr>
          <a:xfrm rot="5400000">
            <a:off x="4039619" y="2067080"/>
            <a:ext cx="736600" cy="691841"/>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1" name="Connector: Curved 10">
            <a:extLst>
              <a:ext uri="{FF2B5EF4-FFF2-40B4-BE49-F238E27FC236}">
                <a16:creationId xmlns:a16="http://schemas.microsoft.com/office/drawing/2014/main" id="{36A248A2-452A-6D36-A7CD-0357F43B218D}"/>
              </a:ext>
            </a:extLst>
          </p:cNvPr>
          <p:cNvCxnSpPr>
            <a:stCxn id="2" idx="2"/>
          </p:cNvCxnSpPr>
          <p:nvPr/>
        </p:nvCxnSpPr>
        <p:spPr>
          <a:xfrm rot="5400000" flipH="1" flipV="1">
            <a:off x="7068639" y="4849308"/>
            <a:ext cx="1260468" cy="2306051"/>
          </a:xfrm>
          <a:prstGeom prst="curvedConnector4">
            <a:avLst>
              <a:gd name="adj1" fmla="val -18136"/>
              <a:gd name="adj2" fmla="val 96145"/>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508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a:extLst>
            <a:ext uri="{FF2B5EF4-FFF2-40B4-BE49-F238E27FC236}">
              <a16:creationId xmlns:a16="http://schemas.microsoft.com/office/drawing/2014/main" id="{ABBFC65E-491D-E7A2-5108-8ABCA837E59D}"/>
            </a:ext>
          </a:extLst>
        </p:cNvPr>
        <p:cNvGrpSpPr/>
        <p:nvPr/>
      </p:nvGrpSpPr>
      <p:grpSpPr>
        <a:xfrm>
          <a:off x="0" y="0"/>
          <a:ext cx="0" cy="0"/>
          <a:chOff x="0" y="0"/>
          <a:chExt cx="0" cy="0"/>
        </a:xfrm>
      </p:grpSpPr>
      <p:sp>
        <p:nvSpPr>
          <p:cNvPr id="20483" name="Text Box 3">
            <a:extLst>
              <a:ext uri="{FF2B5EF4-FFF2-40B4-BE49-F238E27FC236}">
                <a16:creationId xmlns:a16="http://schemas.microsoft.com/office/drawing/2014/main" id="{773F990D-8E8F-24C8-7A7F-880190EA2C79}"/>
              </a:ext>
            </a:extLst>
          </p:cNvPr>
          <p:cNvSpPr txBox="1">
            <a:spLocks noChangeArrowheads="1"/>
          </p:cNvSpPr>
          <p:nvPr/>
        </p:nvSpPr>
        <p:spPr bwMode="auto">
          <a:xfrm>
            <a:off x="4185968" y="370899"/>
            <a:ext cx="3968457" cy="2374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400" i="1" kern="1200">
                <a:ln w="0"/>
                <a:effectLst>
                  <a:outerShdw blurRad="38100" dist="19050" dir="2700000" algn="tl" rotWithShape="0">
                    <a:schemeClr val="dk1">
                      <a:alpha val="40000"/>
                    </a:schemeClr>
                  </a:outerShdw>
                </a:effectLst>
                <a:latin typeface="+mj-lt"/>
                <a:ea typeface="+mj-ea"/>
                <a:cs typeface="+mj-cs"/>
              </a:rPr>
              <a:t>1988-1992</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Alvin Nicholson</a:t>
            </a:r>
          </a:p>
        </p:txBody>
      </p:sp>
      <p:pic>
        <p:nvPicPr>
          <p:cNvPr id="4" name="Picture 3">
            <a:extLst>
              <a:ext uri="{FF2B5EF4-FFF2-40B4-BE49-F238E27FC236}">
                <a16:creationId xmlns:a16="http://schemas.microsoft.com/office/drawing/2014/main" id="{5137C4F7-C58E-200B-26FD-4968BD914F55}"/>
              </a:ext>
            </a:extLst>
          </p:cNvPr>
          <p:cNvPicPr>
            <a:picLocks noChangeAspect="1"/>
          </p:cNvPicPr>
          <p:nvPr/>
        </p:nvPicPr>
        <p:blipFill>
          <a:blip r:embed="rId3"/>
          <a:srcRect l="392" r="392"/>
          <a:stretch/>
        </p:blipFill>
        <p:spPr>
          <a:xfrm>
            <a:off x="545598" y="314300"/>
            <a:ext cx="3270625" cy="4862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3490" name="Picture 2">
            <a:extLst>
              <a:ext uri="{FF2B5EF4-FFF2-40B4-BE49-F238E27FC236}">
                <a16:creationId xmlns:a16="http://schemas.microsoft.com/office/drawing/2014/main" id="{4DE73F59-A9B0-6054-657E-E13EFDFC906C}"/>
              </a:ext>
            </a:extLst>
          </p:cNvPr>
          <p:cNvPicPr>
            <a:picLocks noChangeAspect="1" noChangeArrowheads="1"/>
          </p:cNvPicPr>
          <p:nvPr/>
        </p:nvPicPr>
        <p:blipFill>
          <a:blip r:embed="rId4"/>
          <a:srcRect l="7937" r="7937"/>
          <a:stretch/>
        </p:blipFill>
        <p:spPr bwMode="auto">
          <a:xfrm>
            <a:off x="8828068" y="1501768"/>
            <a:ext cx="2925323" cy="513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 Box 3">
            <a:extLst>
              <a:ext uri="{FF2B5EF4-FFF2-40B4-BE49-F238E27FC236}">
                <a16:creationId xmlns:a16="http://schemas.microsoft.com/office/drawing/2014/main" id="{245FA34E-8224-9632-B483-D4F8EB9E5CDC}"/>
              </a:ext>
            </a:extLst>
          </p:cNvPr>
          <p:cNvSpPr txBox="1">
            <a:spLocks noChangeArrowheads="1"/>
          </p:cNvSpPr>
          <p:nvPr/>
        </p:nvSpPr>
        <p:spPr bwMode="auto">
          <a:xfrm>
            <a:off x="4569545" y="3517870"/>
            <a:ext cx="3505200" cy="31146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400" i="1" kern="1200">
                <a:ln w="0"/>
                <a:effectLst>
                  <a:outerShdw blurRad="38100" dist="19050" dir="2700000" algn="tl" rotWithShape="0">
                    <a:schemeClr val="dk1">
                      <a:alpha val="40000"/>
                    </a:schemeClr>
                  </a:outerShdw>
                </a:effectLst>
                <a:latin typeface="+mj-lt"/>
                <a:ea typeface="+mj-ea"/>
                <a:cs typeface="+mj-cs"/>
              </a:rPr>
              <a:t>1992-1996</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Torrance Bobb</a:t>
            </a:r>
            <a:endParaRPr lang="en-US" altLang="en-US" sz="4000" b="1" kern="1200">
              <a:ln w="22225">
                <a:solidFill>
                  <a:schemeClr val="accent2"/>
                </a:solidFill>
                <a:prstDash val="solid"/>
              </a:ln>
              <a:solidFill>
                <a:schemeClr val="accent2">
                  <a:lumMod val="40000"/>
                  <a:lumOff val="60000"/>
                </a:schemeClr>
              </a:solidFill>
              <a:latin typeface="+mj-lt"/>
              <a:ea typeface="+mj-ea"/>
              <a:cs typeface="+mj-cs"/>
            </a:endParaRPr>
          </a:p>
        </p:txBody>
      </p:sp>
      <p:cxnSp>
        <p:nvCxnSpPr>
          <p:cNvPr id="5" name="Connector: Curved 4">
            <a:extLst>
              <a:ext uri="{FF2B5EF4-FFF2-40B4-BE49-F238E27FC236}">
                <a16:creationId xmlns:a16="http://schemas.microsoft.com/office/drawing/2014/main" id="{5DD75723-D1AA-5221-871E-A0614E046E98}"/>
              </a:ext>
            </a:extLst>
          </p:cNvPr>
          <p:cNvCxnSpPr>
            <a:stCxn id="20483" idx="2"/>
          </p:cNvCxnSpPr>
          <p:nvPr/>
        </p:nvCxnSpPr>
        <p:spPr>
          <a:xfrm rot="5400000" flipH="1">
            <a:off x="4950714" y="1526287"/>
            <a:ext cx="256569" cy="2182397"/>
          </a:xfrm>
          <a:prstGeom prst="curvedConnector4">
            <a:avLst>
              <a:gd name="adj1" fmla="val -89099"/>
              <a:gd name="adj2" fmla="val 9546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9" name="Connector: Curved 8">
            <a:extLst>
              <a:ext uri="{FF2B5EF4-FFF2-40B4-BE49-F238E27FC236}">
                <a16:creationId xmlns:a16="http://schemas.microsoft.com/office/drawing/2014/main" id="{FAD09297-823D-5A47-D2E1-207D0A660301}"/>
              </a:ext>
            </a:extLst>
          </p:cNvPr>
          <p:cNvCxnSpPr>
            <a:stCxn id="2" idx="2"/>
          </p:cNvCxnSpPr>
          <p:nvPr/>
        </p:nvCxnSpPr>
        <p:spPr>
          <a:xfrm rot="5400000" flipH="1" flipV="1">
            <a:off x="6732147" y="4665216"/>
            <a:ext cx="1557349" cy="2377355"/>
          </a:xfrm>
          <a:prstGeom prst="curvedConnector4">
            <a:avLst>
              <a:gd name="adj1" fmla="val -14679"/>
              <a:gd name="adj2" fmla="val 86860"/>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41499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a:extLst>
            <a:ext uri="{FF2B5EF4-FFF2-40B4-BE49-F238E27FC236}">
              <a16:creationId xmlns:a16="http://schemas.microsoft.com/office/drawing/2014/main" id="{A7770FE1-1FAB-FC5D-008C-AB2884850007}"/>
            </a:ext>
          </a:extLst>
        </p:cNvPr>
        <p:cNvGrpSpPr/>
        <p:nvPr/>
      </p:nvGrpSpPr>
      <p:grpSpPr>
        <a:xfrm>
          <a:off x="0" y="0"/>
          <a:ext cx="0" cy="0"/>
          <a:chOff x="0" y="0"/>
          <a:chExt cx="0" cy="0"/>
        </a:xfrm>
      </p:grpSpPr>
      <p:sp>
        <p:nvSpPr>
          <p:cNvPr id="20483" name="Text Box 3">
            <a:extLst>
              <a:ext uri="{FF2B5EF4-FFF2-40B4-BE49-F238E27FC236}">
                <a16:creationId xmlns:a16="http://schemas.microsoft.com/office/drawing/2014/main" id="{96A536A0-2D45-2EAD-2DC5-A1F8C6058ADB}"/>
              </a:ext>
            </a:extLst>
          </p:cNvPr>
          <p:cNvSpPr txBox="1">
            <a:spLocks noChangeArrowheads="1"/>
          </p:cNvSpPr>
          <p:nvPr/>
        </p:nvSpPr>
        <p:spPr bwMode="auto">
          <a:xfrm>
            <a:off x="4185968" y="379159"/>
            <a:ext cx="3968457" cy="28193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400" i="1" kern="1200">
                <a:ln w="0"/>
                <a:effectLst>
                  <a:outerShdw blurRad="38100" dist="19050" dir="2700000" algn="tl" rotWithShape="0">
                    <a:schemeClr val="dk1">
                      <a:alpha val="40000"/>
                    </a:schemeClr>
                  </a:outerShdw>
                </a:effectLst>
                <a:latin typeface="+mj-lt"/>
                <a:ea typeface="+mj-ea"/>
                <a:cs typeface="+mj-cs"/>
              </a:rPr>
              <a:t>1996-2006</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a:t>
            </a:r>
            <a:r>
              <a:rPr lang="en-US" altLang="en-US" sz="5600" b="1" kern="1200" err="1">
                <a:ln w="22225">
                  <a:solidFill>
                    <a:schemeClr val="accent2"/>
                  </a:solidFill>
                  <a:prstDash val="solid"/>
                </a:ln>
                <a:solidFill>
                  <a:schemeClr val="accent2">
                    <a:lumMod val="40000"/>
                    <a:lumOff val="60000"/>
                  </a:schemeClr>
                </a:solidFill>
                <a:latin typeface="+mj-lt"/>
                <a:ea typeface="+mj-ea"/>
                <a:cs typeface="+mj-cs"/>
              </a:rPr>
              <a:t>Turnel</a:t>
            </a:r>
            <a:r>
              <a:rPr lang="en-US" altLang="en-US" sz="5600" b="1" kern="1200">
                <a:ln w="22225">
                  <a:solidFill>
                    <a:schemeClr val="accent2"/>
                  </a:solidFill>
                  <a:prstDash val="solid"/>
                </a:ln>
                <a:solidFill>
                  <a:schemeClr val="accent2">
                    <a:lumMod val="40000"/>
                    <a:lumOff val="60000"/>
                  </a:schemeClr>
                </a:solidFill>
                <a:latin typeface="+mj-lt"/>
                <a:ea typeface="+mj-ea"/>
                <a:cs typeface="+mj-cs"/>
              </a:rPr>
              <a:t> Nelson </a:t>
            </a:r>
            <a:r>
              <a:rPr lang="en-US" altLang="en-US" sz="3400" b="1" kern="1200">
                <a:ln w="22225">
                  <a:solidFill>
                    <a:schemeClr val="accent2"/>
                  </a:solidFill>
                  <a:prstDash val="solid"/>
                </a:ln>
                <a:solidFill>
                  <a:schemeClr val="accent2">
                    <a:lumMod val="40000"/>
                    <a:lumOff val="60000"/>
                  </a:schemeClr>
                </a:solidFill>
                <a:latin typeface="+mj-lt"/>
                <a:ea typeface="+mj-ea"/>
                <a:cs typeface="+mj-cs"/>
              </a:rPr>
              <a:t>(deceased)</a:t>
            </a:r>
          </a:p>
        </p:txBody>
      </p:sp>
      <p:pic>
        <p:nvPicPr>
          <p:cNvPr id="4" name="Picture 3">
            <a:extLst>
              <a:ext uri="{FF2B5EF4-FFF2-40B4-BE49-F238E27FC236}">
                <a16:creationId xmlns:a16="http://schemas.microsoft.com/office/drawing/2014/main" id="{8643AF84-FBA7-E457-FCDD-91D44B47065F}"/>
              </a:ext>
            </a:extLst>
          </p:cNvPr>
          <p:cNvPicPr>
            <a:picLocks noChangeAspect="1"/>
          </p:cNvPicPr>
          <p:nvPr/>
        </p:nvPicPr>
        <p:blipFill>
          <a:blip r:embed="rId3"/>
          <a:srcRect l="16903" r="16903"/>
          <a:stretch/>
        </p:blipFill>
        <p:spPr>
          <a:xfrm>
            <a:off x="611750" y="391889"/>
            <a:ext cx="3072799" cy="45687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3490" name="Picture 2">
            <a:extLst>
              <a:ext uri="{FF2B5EF4-FFF2-40B4-BE49-F238E27FC236}">
                <a16:creationId xmlns:a16="http://schemas.microsoft.com/office/drawing/2014/main" id="{1686B98B-0F59-8CF6-CB97-98FEEC04E672}"/>
              </a:ext>
            </a:extLst>
          </p:cNvPr>
          <p:cNvPicPr>
            <a:picLocks noChangeAspect="1" noChangeArrowheads="1"/>
          </p:cNvPicPr>
          <p:nvPr/>
        </p:nvPicPr>
        <p:blipFill>
          <a:blip r:embed="rId4"/>
          <a:srcRect l="23747" r="23747"/>
          <a:stretch/>
        </p:blipFill>
        <p:spPr bwMode="auto">
          <a:xfrm>
            <a:off x="8919693" y="1025103"/>
            <a:ext cx="2855090" cy="50076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 Box 3">
            <a:extLst>
              <a:ext uri="{FF2B5EF4-FFF2-40B4-BE49-F238E27FC236}">
                <a16:creationId xmlns:a16="http://schemas.microsoft.com/office/drawing/2014/main" id="{48114E54-1013-03D9-D151-8A58781FC1E3}"/>
              </a:ext>
            </a:extLst>
          </p:cNvPr>
          <p:cNvSpPr txBox="1">
            <a:spLocks noChangeArrowheads="1"/>
          </p:cNvSpPr>
          <p:nvPr/>
        </p:nvSpPr>
        <p:spPr bwMode="auto">
          <a:xfrm>
            <a:off x="4549521" y="4178300"/>
            <a:ext cx="3505200" cy="24542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400" i="1" kern="1200">
                <a:ln w="0"/>
                <a:effectLst>
                  <a:outerShdw blurRad="38100" dist="19050" dir="2700000" algn="tl" rotWithShape="0">
                    <a:schemeClr val="dk1">
                      <a:alpha val="40000"/>
                    </a:schemeClr>
                  </a:outerShdw>
                </a:effectLst>
                <a:latin typeface="+mj-lt"/>
                <a:ea typeface="+mj-ea"/>
                <a:cs typeface="+mj-cs"/>
              </a:rPr>
              <a:t>2006-2018</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Pat Glasgow</a:t>
            </a:r>
            <a:endParaRPr lang="en-US" altLang="en-US" sz="4000" b="1" kern="1200">
              <a:ln w="22225">
                <a:solidFill>
                  <a:schemeClr val="accent2"/>
                </a:solidFill>
                <a:prstDash val="solid"/>
              </a:ln>
              <a:solidFill>
                <a:schemeClr val="accent2">
                  <a:lumMod val="40000"/>
                  <a:lumOff val="60000"/>
                </a:schemeClr>
              </a:solidFill>
              <a:latin typeface="+mj-lt"/>
              <a:ea typeface="+mj-ea"/>
              <a:cs typeface="+mj-cs"/>
            </a:endParaRPr>
          </a:p>
        </p:txBody>
      </p:sp>
      <p:cxnSp>
        <p:nvCxnSpPr>
          <p:cNvPr id="5" name="Connector: Curved 4">
            <a:extLst>
              <a:ext uri="{FF2B5EF4-FFF2-40B4-BE49-F238E27FC236}">
                <a16:creationId xmlns:a16="http://schemas.microsoft.com/office/drawing/2014/main" id="{404CE974-70CB-750F-A74B-3CB76FD26F32}"/>
              </a:ext>
            </a:extLst>
          </p:cNvPr>
          <p:cNvCxnSpPr>
            <a:stCxn id="20483" idx="2"/>
          </p:cNvCxnSpPr>
          <p:nvPr/>
        </p:nvCxnSpPr>
        <p:spPr>
          <a:xfrm rot="5400000" flipH="1">
            <a:off x="4794184" y="1822517"/>
            <a:ext cx="468029" cy="2283997"/>
          </a:xfrm>
          <a:prstGeom prst="curvedConnector4">
            <a:avLst>
              <a:gd name="adj1" fmla="val -48843"/>
              <a:gd name="adj2" fmla="val 93438"/>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9" name="Connector: Curved 8">
            <a:extLst>
              <a:ext uri="{FF2B5EF4-FFF2-40B4-BE49-F238E27FC236}">
                <a16:creationId xmlns:a16="http://schemas.microsoft.com/office/drawing/2014/main" id="{20568C16-FD50-9A66-BA4E-AD7DC113D60D}"/>
              </a:ext>
            </a:extLst>
          </p:cNvPr>
          <p:cNvCxnSpPr>
            <a:stCxn id="2" idx="3"/>
          </p:cNvCxnSpPr>
          <p:nvPr/>
        </p:nvCxnSpPr>
        <p:spPr>
          <a:xfrm flipV="1">
            <a:off x="8054721" y="3848100"/>
            <a:ext cx="682879" cy="1557334"/>
          </a:xfrm>
          <a:prstGeom prst="curvedConnector2">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2439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3A08-82B0-9332-2EEE-42AB3E41613A}"/>
              </a:ext>
            </a:extLst>
          </p:cNvPr>
          <p:cNvSpPr>
            <a:spLocks noGrp="1"/>
          </p:cNvSpPr>
          <p:nvPr>
            <p:ph type="ctrTitle"/>
          </p:nvPr>
        </p:nvSpPr>
        <p:spPr>
          <a:xfrm>
            <a:off x="4758436" y="810624"/>
            <a:ext cx="6201664" cy="2520544"/>
          </a:xfrm>
        </p:spPr>
        <p:txBody>
          <a:bodyPr vert="horz" lIns="91440" tIns="45720" rIns="91440" bIns="45720" rtlCol="0">
            <a:normAutofit fontScale="90000"/>
          </a:bodyPr>
          <a:lstStyle/>
          <a:p>
            <a:pPr algn="l" defTabSz="914400"/>
            <a:r>
              <a:rPr lang="en-US" b="1" kern="1200">
                <a:ln w="22225">
                  <a:solidFill>
                    <a:schemeClr val="accent2"/>
                  </a:solidFill>
                  <a:prstDash val="solid"/>
                </a:ln>
                <a:solidFill>
                  <a:srgbClr val="002060"/>
                </a:solidFill>
                <a:latin typeface="Footlight MT Light" panose="0204060206030A020304" pitchFamily="18" charset="77"/>
              </a:rPr>
              <a:t>PAWI’s </a:t>
            </a:r>
            <a:br>
              <a:rPr lang="en-US" b="1" kern="1200">
                <a:ln w="22225">
                  <a:solidFill>
                    <a:schemeClr val="accent2"/>
                  </a:solidFill>
                  <a:prstDash val="solid"/>
                </a:ln>
                <a:solidFill>
                  <a:srgbClr val="002060"/>
                </a:solidFill>
                <a:latin typeface="Footlight MT Light" panose="0204060206030A020304" pitchFamily="18" charset="77"/>
              </a:rPr>
            </a:br>
            <a:r>
              <a:rPr lang="en-US" b="1" kern="1200">
                <a:ln w="22225">
                  <a:solidFill>
                    <a:schemeClr val="accent2"/>
                  </a:solidFill>
                  <a:prstDash val="solid"/>
                </a:ln>
                <a:solidFill>
                  <a:srgbClr val="002060"/>
                </a:solidFill>
                <a:latin typeface="Footlight MT Light" panose="0204060206030A020304" pitchFamily="18" charset="77"/>
              </a:rPr>
              <a:t>General Executive </a:t>
            </a:r>
            <a:br>
              <a:rPr lang="en-US" b="1" kern="1200">
                <a:ln w="22225">
                  <a:solidFill>
                    <a:schemeClr val="accent2"/>
                  </a:solidFill>
                  <a:prstDash val="solid"/>
                </a:ln>
                <a:solidFill>
                  <a:srgbClr val="002060"/>
                </a:solidFill>
                <a:latin typeface="Footlight MT Light" panose="0204060206030A020304" pitchFamily="18" charset="77"/>
              </a:rPr>
            </a:br>
            <a:r>
              <a:rPr lang="en-US" b="1" kern="1200">
                <a:ln w="22225">
                  <a:solidFill>
                    <a:schemeClr val="accent2"/>
                  </a:solidFill>
                  <a:prstDash val="solid"/>
                </a:ln>
                <a:solidFill>
                  <a:srgbClr val="002060"/>
                </a:solidFill>
                <a:latin typeface="Footlight MT Light" panose="0204060206030A020304" pitchFamily="18" charset="77"/>
              </a:rPr>
              <a:t>2023-2026</a:t>
            </a:r>
          </a:p>
        </p:txBody>
      </p:sp>
      <p:sp>
        <p:nvSpPr>
          <p:cNvPr id="9" name="Isosceles Triangle 8">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pic>
        <p:nvPicPr>
          <p:cNvPr id="4" name="Picture 3" descr="A logo of a book and a butterfly&#10;&#10;Description automatically generated">
            <a:extLst>
              <a:ext uri="{FF2B5EF4-FFF2-40B4-BE49-F238E27FC236}">
                <a16:creationId xmlns:a16="http://schemas.microsoft.com/office/drawing/2014/main" id="{422B4861-8DE1-4499-E249-E5C3B48679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689"/>
          <a:stretch/>
        </p:blipFill>
        <p:spPr>
          <a:xfrm>
            <a:off x="1502654" y="1163498"/>
            <a:ext cx="2755607" cy="4335340"/>
          </a:xfrm>
          <a:prstGeom prst="rect">
            <a:avLst/>
          </a:prstGeom>
        </p:spPr>
      </p:pic>
      <p:sp>
        <p:nvSpPr>
          <p:cNvPr id="8" name="Rectangle 3">
            <a:extLst>
              <a:ext uri="{FF2B5EF4-FFF2-40B4-BE49-F238E27FC236}">
                <a16:creationId xmlns:a16="http://schemas.microsoft.com/office/drawing/2014/main" id="{F5784ECE-8FA8-AB15-7FD2-6568E1EFF578}"/>
              </a:ext>
            </a:extLst>
          </p:cNvPr>
          <p:cNvSpPr txBox="1">
            <a:spLocks noChangeArrowheads="1"/>
          </p:cNvSpPr>
          <p:nvPr/>
        </p:nvSpPr>
        <p:spPr>
          <a:xfrm>
            <a:off x="4889963" y="3783804"/>
            <a:ext cx="6585667" cy="2516017"/>
          </a:xfrm>
          <a:prstGeom prst="rect">
            <a:avLst/>
          </a:prstGeom>
        </p:spPr>
        <p:txBody>
          <a:bodyPr vert="horz" lIns="91440" tIns="45720" rIns="91440" bIns="45720" rtlCol="0">
            <a:noAutofit/>
          </a:bodyPr>
          <a:lstStyle>
            <a:lvl1pPr marL="228610" indent="-228610" algn="l" defTabSz="9144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9" indent="-228610" algn="l" defTabSz="914439"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50" indent="-228610" algn="l" defTabSz="9144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70"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9"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10"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28"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49"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68" indent="-228610" algn="l" defTabSz="9144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GB" sz="4000" b="1">
                <a:solidFill>
                  <a:srgbClr val="002060"/>
                </a:solidFill>
                <a:latin typeface="Footlight MT Light" panose="0204060206030A020304" pitchFamily="18" charset="77"/>
                <a:cs typeface="Ezra SIL" panose="02000400000000000000" pitchFamily="2" charset="-79"/>
              </a:rPr>
              <a:t>Theme: </a:t>
            </a:r>
          </a:p>
          <a:p>
            <a:pPr marL="0" indent="0">
              <a:buFont typeface="Arial" panose="020B0604020202020204" pitchFamily="34" charset="0"/>
              <a:buNone/>
              <a:defRPr/>
            </a:pPr>
            <a:r>
              <a:rPr lang="en-GB" sz="4000" b="1">
                <a:solidFill>
                  <a:srgbClr val="002060"/>
                </a:solidFill>
                <a:latin typeface="Footlight MT Light" panose="0204060206030A020304" pitchFamily="18" charset="77"/>
                <a:cs typeface="Ezra SIL" panose="02000400000000000000" pitchFamily="2" charset="-79"/>
              </a:rPr>
              <a:t>Certainty in Uncertain Times: Progressing to Wholeness</a:t>
            </a:r>
          </a:p>
        </p:txBody>
      </p:sp>
    </p:spTree>
    <p:extLst>
      <p:ext uri="{BB962C8B-B14F-4D97-AF65-F5344CB8AC3E}">
        <p14:creationId xmlns:p14="http://schemas.microsoft.com/office/powerpoint/2010/main" val="27375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83" name="Group 43082">
            <a:extLst>
              <a:ext uri="{FF2B5EF4-FFF2-40B4-BE49-F238E27FC236}">
                <a16:creationId xmlns:a16="http://schemas.microsoft.com/office/drawing/2014/main" id="{E4951899-B99C-47AB-9C7C-16264D7A1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084" name="Straight Connector 43083">
              <a:extLst>
                <a:ext uri="{FF2B5EF4-FFF2-40B4-BE49-F238E27FC236}">
                  <a16:creationId xmlns:a16="http://schemas.microsoft.com/office/drawing/2014/main" id="{B94D217E-92A1-48B2-B6BF-8B6A35AF9D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3085" name="Straight Connector 43084">
              <a:extLst>
                <a:ext uri="{FF2B5EF4-FFF2-40B4-BE49-F238E27FC236}">
                  <a16:creationId xmlns:a16="http://schemas.microsoft.com/office/drawing/2014/main" id="{69582FD9-95AB-4339-8A07-BAD420BE1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086" name="Rectangle 23">
              <a:extLst>
                <a:ext uri="{FF2B5EF4-FFF2-40B4-BE49-F238E27FC236}">
                  <a16:creationId xmlns:a16="http://schemas.microsoft.com/office/drawing/2014/main" id="{6778DC79-DE09-4F89-81B1-275C542D7F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87" name="Rectangle 25">
              <a:extLst>
                <a:ext uri="{FF2B5EF4-FFF2-40B4-BE49-F238E27FC236}">
                  <a16:creationId xmlns:a16="http://schemas.microsoft.com/office/drawing/2014/main" id="{EAEC370A-1F34-4D8E-B065-81F6F568A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88" name="Isosceles Triangle 43087">
              <a:extLst>
                <a:ext uri="{FF2B5EF4-FFF2-40B4-BE49-F238E27FC236}">
                  <a16:creationId xmlns:a16="http://schemas.microsoft.com/office/drawing/2014/main" id="{A816EDF3-D9EE-488C-AFDC-022381513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89" name="Rectangle 27">
              <a:extLst>
                <a:ext uri="{FF2B5EF4-FFF2-40B4-BE49-F238E27FC236}">
                  <a16:creationId xmlns:a16="http://schemas.microsoft.com/office/drawing/2014/main" id="{E8330BD4-97D9-4D24-815A-0E557B04F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90" name="Rectangle 28">
              <a:extLst>
                <a:ext uri="{FF2B5EF4-FFF2-40B4-BE49-F238E27FC236}">
                  <a16:creationId xmlns:a16="http://schemas.microsoft.com/office/drawing/2014/main" id="{EA8EDE67-BAC0-478C-99D9-BBC5AD53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91" name="Rectangle 29">
              <a:extLst>
                <a:ext uri="{FF2B5EF4-FFF2-40B4-BE49-F238E27FC236}">
                  <a16:creationId xmlns:a16="http://schemas.microsoft.com/office/drawing/2014/main" id="{33DFB3F3-2523-4F1F-BC2B-B97C172F2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92" name="Isosceles Triangle 43091">
              <a:extLst>
                <a:ext uri="{FF2B5EF4-FFF2-40B4-BE49-F238E27FC236}">
                  <a16:creationId xmlns:a16="http://schemas.microsoft.com/office/drawing/2014/main" id="{5E5660E4-7443-4FCC-AD43-9D1AE972B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93" name="Isosceles Triangle 43092">
              <a:extLst>
                <a:ext uri="{FF2B5EF4-FFF2-40B4-BE49-F238E27FC236}">
                  <a16:creationId xmlns:a16="http://schemas.microsoft.com/office/drawing/2014/main" id="{4EDF9C36-B365-4426-85B9-82E0DE18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grpSp>
      <p:pic>
        <p:nvPicPr>
          <p:cNvPr id="2" name="Picture 1">
            <a:extLst>
              <a:ext uri="{FF2B5EF4-FFF2-40B4-BE49-F238E27FC236}">
                <a16:creationId xmlns:a16="http://schemas.microsoft.com/office/drawing/2014/main" id="{948F2FEE-155F-C883-C56D-503C2D639FDF}"/>
              </a:ext>
            </a:extLst>
          </p:cNvPr>
          <p:cNvPicPr>
            <a:picLocks noChangeAspect="1"/>
          </p:cNvPicPr>
          <p:nvPr/>
        </p:nvPicPr>
        <p:blipFill>
          <a:blip r:embed="rId3"/>
          <a:srcRect b="42216"/>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scene3d>
            <a:camera prst="orthographicFront"/>
            <a:lightRig rig="contrasting" dir="t">
              <a:rot lat="0" lon="0" rev="3000000"/>
            </a:lightRig>
          </a:scene3d>
          <a:sp3d contourW="7620">
            <a:bevelT w="95250" h="31750"/>
            <a:contourClr>
              <a:srgbClr val="333333"/>
            </a:contourClr>
          </a:sp3d>
        </p:spPr>
      </p:pic>
      <p:sp>
        <p:nvSpPr>
          <p:cNvPr id="43010" name="Text Box 2"/>
          <p:cNvSpPr txBox="1">
            <a:spLocks noChangeArrowheads="1"/>
          </p:cNvSpPr>
          <p:nvPr/>
        </p:nvSpPr>
        <p:spPr bwMode="auto">
          <a:xfrm>
            <a:off x="677333" y="2160589"/>
            <a:ext cx="4763557" cy="3880773"/>
          </a:xfrm>
          <a:prstGeom prst="rect">
            <a:avLst/>
          </a:prstGeom>
        </p:spPr>
        <p:txBody>
          <a:bodyPr vert="horz" lIns="91440" tIns="45720" rIns="91440" bIns="45720" rtlCol="0">
            <a:norm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gn="l" defTabSz="457200">
              <a:spcBef>
                <a:spcPts val="1000"/>
              </a:spcBef>
              <a:buClr>
                <a:schemeClr val="accent1"/>
              </a:buClr>
              <a:buSzPct val="80000"/>
              <a:buFont typeface="Wingdings 3" charset="2"/>
              <a:buChar char=""/>
            </a:pPr>
            <a:r>
              <a:rPr lang="en-US" altLang="en-US">
                <a:solidFill>
                  <a:schemeClr val="tx1">
                    <a:lumMod val="75000"/>
                    <a:lumOff val="25000"/>
                  </a:schemeClr>
                </a:solidFill>
                <a:latin typeface="+mn-lt"/>
                <a:cs typeface="+mn-cs"/>
              </a:rPr>
              <a:t>Rev. Sonny Williams</a:t>
            </a:r>
          </a:p>
          <a:p>
            <a:pPr algn="l" defTabSz="457200">
              <a:spcBef>
                <a:spcPts val="1000"/>
              </a:spcBef>
              <a:buClr>
                <a:schemeClr val="accent1"/>
              </a:buClr>
              <a:buSzPct val="80000"/>
              <a:buFont typeface="Wingdings 3" charset="2"/>
              <a:buChar char=""/>
            </a:pPr>
            <a:endParaRPr lang="en-US" altLang="en-US" b="0">
              <a:solidFill>
                <a:schemeClr val="tx1">
                  <a:lumMod val="75000"/>
                  <a:lumOff val="25000"/>
                </a:schemeClr>
              </a:solidFill>
              <a:latin typeface="+mn-lt"/>
              <a:cs typeface="+mn-cs"/>
            </a:endParaRPr>
          </a:p>
          <a:p>
            <a:pPr algn="l" defTabSz="457200">
              <a:spcBef>
                <a:spcPts val="1000"/>
              </a:spcBef>
              <a:buClr>
                <a:schemeClr val="accent1"/>
              </a:buClr>
              <a:buSzPct val="80000"/>
              <a:buFont typeface="Wingdings 3" charset="2"/>
              <a:buChar char=""/>
            </a:pPr>
            <a:r>
              <a:rPr lang="en-US" altLang="en-US" b="0">
                <a:solidFill>
                  <a:schemeClr val="tx1">
                    <a:lumMod val="75000"/>
                    <a:lumOff val="25000"/>
                  </a:schemeClr>
                </a:solidFill>
                <a:latin typeface="+mn-lt"/>
                <a:cs typeface="+mn-cs"/>
              </a:rPr>
              <a:t>General Bishop</a:t>
            </a:r>
          </a:p>
        </p:txBody>
      </p:sp>
      <p:cxnSp>
        <p:nvCxnSpPr>
          <p:cNvPr id="43095" name="Straight Connector 4309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097" name="Straight Connector 4309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309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10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10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10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10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10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11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Tree>
    <p:extLst>
      <p:ext uri="{BB962C8B-B14F-4D97-AF65-F5344CB8AC3E}">
        <p14:creationId xmlns:p14="http://schemas.microsoft.com/office/powerpoint/2010/main" val="7827529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5092D2-C98A-D408-C9AD-454F6DB6F67F}"/>
            </a:ext>
          </a:extLst>
        </p:cNvPr>
        <p:cNvGrpSpPr/>
        <p:nvPr/>
      </p:nvGrpSpPr>
      <p:grpSpPr>
        <a:xfrm>
          <a:off x="0" y="0"/>
          <a:ext cx="0" cy="0"/>
          <a:chOff x="0" y="0"/>
          <a:chExt cx="0" cy="0"/>
        </a:xfrm>
      </p:grpSpPr>
      <p:grpSp>
        <p:nvGrpSpPr>
          <p:cNvPr id="43066" name="Group 43065">
            <a:extLst>
              <a:ext uri="{FF2B5EF4-FFF2-40B4-BE49-F238E27FC236}">
                <a16:creationId xmlns:a16="http://schemas.microsoft.com/office/drawing/2014/main" id="{D185C927-E608-5CA4-BC7D-A32C9B37E2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067" name="Straight Connector 43066">
              <a:extLst>
                <a:ext uri="{FF2B5EF4-FFF2-40B4-BE49-F238E27FC236}">
                  <a16:creationId xmlns:a16="http://schemas.microsoft.com/office/drawing/2014/main" id="{D9C299F2-27FA-8BA0-7897-CBB7D352A0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3068" name="Straight Connector 43067">
              <a:extLst>
                <a:ext uri="{FF2B5EF4-FFF2-40B4-BE49-F238E27FC236}">
                  <a16:creationId xmlns:a16="http://schemas.microsoft.com/office/drawing/2014/main" id="{91BC8454-D30B-9D16-E4A2-116D857DF8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069" name="Rectangle 23">
              <a:extLst>
                <a:ext uri="{FF2B5EF4-FFF2-40B4-BE49-F238E27FC236}">
                  <a16:creationId xmlns:a16="http://schemas.microsoft.com/office/drawing/2014/main" id="{DE558165-7578-CB23-899F-5325B61EFD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0" name="Rectangle 25">
              <a:extLst>
                <a:ext uri="{FF2B5EF4-FFF2-40B4-BE49-F238E27FC236}">
                  <a16:creationId xmlns:a16="http://schemas.microsoft.com/office/drawing/2014/main" id="{0BFF4CC5-1FC1-38CA-5E37-0C09BF0D7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1" name="Isosceles Triangle 43070">
              <a:extLst>
                <a:ext uri="{FF2B5EF4-FFF2-40B4-BE49-F238E27FC236}">
                  <a16:creationId xmlns:a16="http://schemas.microsoft.com/office/drawing/2014/main" id="{8D5B6E80-F8D2-AF61-A91F-3515B623BC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2" name="Rectangle 27">
              <a:extLst>
                <a:ext uri="{FF2B5EF4-FFF2-40B4-BE49-F238E27FC236}">
                  <a16:creationId xmlns:a16="http://schemas.microsoft.com/office/drawing/2014/main" id="{D46B1CC5-A4F3-3043-9ADD-11DE77F42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3" name="Rectangle 28">
              <a:extLst>
                <a:ext uri="{FF2B5EF4-FFF2-40B4-BE49-F238E27FC236}">
                  <a16:creationId xmlns:a16="http://schemas.microsoft.com/office/drawing/2014/main" id="{594E1113-6F26-5E52-FB53-4F1F01D16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4" name="Rectangle 29">
              <a:extLst>
                <a:ext uri="{FF2B5EF4-FFF2-40B4-BE49-F238E27FC236}">
                  <a16:creationId xmlns:a16="http://schemas.microsoft.com/office/drawing/2014/main" id="{13F6A57C-C41E-1A78-D76B-D243CD89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5" name="Isosceles Triangle 43074">
              <a:extLst>
                <a:ext uri="{FF2B5EF4-FFF2-40B4-BE49-F238E27FC236}">
                  <a16:creationId xmlns:a16="http://schemas.microsoft.com/office/drawing/2014/main" id="{B4A4A2B4-3963-7981-FD1E-4B40A922C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76" name="Isosceles Triangle 43075">
              <a:extLst>
                <a:ext uri="{FF2B5EF4-FFF2-40B4-BE49-F238E27FC236}">
                  <a16:creationId xmlns:a16="http://schemas.microsoft.com/office/drawing/2014/main" id="{B5F0BAE2-7514-A242-5B0B-1B86A7713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grpSp>
      <p:sp>
        <p:nvSpPr>
          <p:cNvPr id="43010" name="Text Box 2">
            <a:extLst>
              <a:ext uri="{FF2B5EF4-FFF2-40B4-BE49-F238E27FC236}">
                <a16:creationId xmlns:a16="http://schemas.microsoft.com/office/drawing/2014/main" id="{06FBDE65-0084-936B-B4B2-434B09582DC0}"/>
              </a:ext>
            </a:extLst>
          </p:cNvPr>
          <p:cNvSpPr txBox="1">
            <a:spLocks noChangeArrowheads="1"/>
          </p:cNvSpPr>
          <p:nvPr/>
        </p:nvSpPr>
        <p:spPr bwMode="auto">
          <a:xfrm>
            <a:off x="5209563" y="2160589"/>
            <a:ext cx="5394940" cy="3880773"/>
          </a:xfrm>
          <a:prstGeom prst="rect">
            <a:avLst/>
          </a:prstGeom>
        </p:spPr>
        <p:txBody>
          <a:bodyPr vert="horz" lIns="91440" tIns="45720" rIns="91440" bIns="45720" rtlCol="0">
            <a:norm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gn="l" defTabSz="457200">
              <a:spcBef>
                <a:spcPts val="1000"/>
              </a:spcBef>
              <a:buClr>
                <a:schemeClr val="accent1"/>
              </a:buClr>
              <a:buSzPct val="80000"/>
              <a:buFont typeface="Wingdings 3" charset="2"/>
              <a:buChar char=""/>
            </a:pPr>
            <a:r>
              <a:rPr lang="en-US" altLang="en-US">
                <a:solidFill>
                  <a:schemeClr val="tx1">
                    <a:lumMod val="75000"/>
                    <a:lumOff val="25000"/>
                  </a:schemeClr>
                </a:solidFill>
                <a:latin typeface="+mn-lt"/>
                <a:cs typeface="+mn-cs"/>
              </a:rPr>
              <a:t>Rev. Dr. Raymond Boca</a:t>
            </a:r>
          </a:p>
          <a:p>
            <a:pPr algn="l" defTabSz="457200">
              <a:spcBef>
                <a:spcPts val="1000"/>
              </a:spcBef>
              <a:buClr>
                <a:schemeClr val="accent1"/>
              </a:buClr>
              <a:buSzPct val="80000"/>
              <a:buFont typeface="Wingdings 3" charset="2"/>
              <a:buChar char=""/>
            </a:pPr>
            <a:endParaRPr lang="en-US" altLang="en-US" b="0">
              <a:solidFill>
                <a:schemeClr val="tx1">
                  <a:lumMod val="75000"/>
                  <a:lumOff val="25000"/>
                </a:schemeClr>
              </a:solidFill>
              <a:latin typeface="+mn-lt"/>
              <a:cs typeface="+mn-cs"/>
            </a:endParaRPr>
          </a:p>
          <a:p>
            <a:pPr algn="l" defTabSz="457200">
              <a:spcBef>
                <a:spcPts val="1000"/>
              </a:spcBef>
              <a:buClr>
                <a:schemeClr val="accent1"/>
              </a:buClr>
              <a:buSzPct val="80000"/>
              <a:buFont typeface="Wingdings 3" charset="2"/>
              <a:buChar char=""/>
            </a:pPr>
            <a:r>
              <a:rPr lang="en-US" altLang="en-US" b="0">
                <a:solidFill>
                  <a:schemeClr val="tx1">
                    <a:lumMod val="75000"/>
                    <a:lumOff val="25000"/>
                  </a:schemeClr>
                </a:solidFill>
                <a:latin typeface="+mn-lt"/>
                <a:cs typeface="+mn-cs"/>
              </a:rPr>
              <a:t>Asst. General Bishop</a:t>
            </a:r>
          </a:p>
        </p:txBody>
      </p:sp>
      <p:pic>
        <p:nvPicPr>
          <p:cNvPr id="2" name="Picture 1">
            <a:extLst>
              <a:ext uri="{FF2B5EF4-FFF2-40B4-BE49-F238E27FC236}">
                <a16:creationId xmlns:a16="http://schemas.microsoft.com/office/drawing/2014/main" id="{908F4309-2B71-4AE0-AD6B-680DAE5DEC61}"/>
              </a:ext>
            </a:extLst>
          </p:cNvPr>
          <p:cNvPicPr>
            <a:picLocks noChangeAspect="1"/>
          </p:cNvPicPr>
          <p:nvPr/>
        </p:nvPicPr>
        <p:blipFill>
          <a:blip r:embed="rId3"/>
          <a:srcRect r="1" b="151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scene3d>
            <a:camera prst="orthographicFront"/>
            <a:lightRig rig="contrasting" dir="t">
              <a:rot lat="0" lon="0" rev="3000000"/>
            </a:lightRig>
          </a:scene3d>
          <a:sp3d contourW="7620">
            <a:bevelT w="95250" h="31750"/>
            <a:contourClr>
              <a:srgbClr val="333333"/>
            </a:contourClr>
          </a:sp3d>
        </p:spPr>
      </p:pic>
      <p:sp>
        <p:nvSpPr>
          <p:cNvPr id="43078" name="Isosceles Triangle 43077">
            <a:extLst>
              <a:ext uri="{FF2B5EF4-FFF2-40B4-BE49-F238E27FC236}">
                <a16:creationId xmlns:a16="http://schemas.microsoft.com/office/drawing/2014/main" id="{F5D69DAC-29AE-A63E-AF21-B315834B3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Tree>
    <p:extLst>
      <p:ext uri="{BB962C8B-B14F-4D97-AF65-F5344CB8AC3E}">
        <p14:creationId xmlns:p14="http://schemas.microsoft.com/office/powerpoint/2010/main" val="6976398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8A95B5-1E57-CCEB-6B3C-AD8E3399E2A1}"/>
            </a:ext>
          </a:extLst>
        </p:cNvPr>
        <p:cNvGrpSpPr/>
        <p:nvPr/>
      </p:nvGrpSpPr>
      <p:grpSpPr>
        <a:xfrm>
          <a:off x="0" y="0"/>
          <a:ext cx="0" cy="0"/>
          <a:chOff x="0" y="0"/>
          <a:chExt cx="0" cy="0"/>
        </a:xfrm>
      </p:grpSpPr>
      <p:grpSp>
        <p:nvGrpSpPr>
          <p:cNvPr id="43049" name="Group 43048">
            <a:extLst>
              <a:ext uri="{FF2B5EF4-FFF2-40B4-BE49-F238E27FC236}">
                <a16:creationId xmlns:a16="http://schemas.microsoft.com/office/drawing/2014/main" id="{9914062D-5E40-F7C5-CD03-852BF4E1C5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050" name="Straight Connector 43049">
              <a:extLst>
                <a:ext uri="{FF2B5EF4-FFF2-40B4-BE49-F238E27FC236}">
                  <a16:creationId xmlns:a16="http://schemas.microsoft.com/office/drawing/2014/main" id="{BEF47D97-872E-382A-C41A-E807A94376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3051" name="Straight Connector 43050">
              <a:extLst>
                <a:ext uri="{FF2B5EF4-FFF2-40B4-BE49-F238E27FC236}">
                  <a16:creationId xmlns:a16="http://schemas.microsoft.com/office/drawing/2014/main" id="{E6BA933D-8A8D-4187-70B7-72B8EC4C96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052" name="Rectangle 23">
              <a:extLst>
                <a:ext uri="{FF2B5EF4-FFF2-40B4-BE49-F238E27FC236}">
                  <a16:creationId xmlns:a16="http://schemas.microsoft.com/office/drawing/2014/main" id="{08495F56-79DF-5A21-2B84-16E63355E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3" name="Rectangle 25">
              <a:extLst>
                <a:ext uri="{FF2B5EF4-FFF2-40B4-BE49-F238E27FC236}">
                  <a16:creationId xmlns:a16="http://schemas.microsoft.com/office/drawing/2014/main" id="{E5390183-A2CD-39EA-E165-DCF64B1043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4" name="Isosceles Triangle 43053">
              <a:extLst>
                <a:ext uri="{FF2B5EF4-FFF2-40B4-BE49-F238E27FC236}">
                  <a16:creationId xmlns:a16="http://schemas.microsoft.com/office/drawing/2014/main" id="{C520A1DA-1A35-133B-2FAD-78940CCFE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5" name="Rectangle 27">
              <a:extLst>
                <a:ext uri="{FF2B5EF4-FFF2-40B4-BE49-F238E27FC236}">
                  <a16:creationId xmlns:a16="http://schemas.microsoft.com/office/drawing/2014/main" id="{82D999DC-9BD6-F75A-5F1F-7CE4CC57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6" name="Rectangle 28">
              <a:extLst>
                <a:ext uri="{FF2B5EF4-FFF2-40B4-BE49-F238E27FC236}">
                  <a16:creationId xmlns:a16="http://schemas.microsoft.com/office/drawing/2014/main" id="{C7370B14-7CC4-5E1D-417F-AA67193AF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7" name="Rectangle 29">
              <a:extLst>
                <a:ext uri="{FF2B5EF4-FFF2-40B4-BE49-F238E27FC236}">
                  <a16:creationId xmlns:a16="http://schemas.microsoft.com/office/drawing/2014/main" id="{4AE39469-7E34-0225-4AE2-EF84C5671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8" name="Isosceles Triangle 43057">
              <a:extLst>
                <a:ext uri="{FF2B5EF4-FFF2-40B4-BE49-F238E27FC236}">
                  <a16:creationId xmlns:a16="http://schemas.microsoft.com/office/drawing/2014/main" id="{11445406-B575-0517-F32C-ABC1BF996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59" name="Isosceles Triangle 43058">
              <a:extLst>
                <a:ext uri="{FF2B5EF4-FFF2-40B4-BE49-F238E27FC236}">
                  <a16:creationId xmlns:a16="http://schemas.microsoft.com/office/drawing/2014/main" id="{6C06D5ED-DCB6-0D21-86CC-DA96FC162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grpSp>
      <p:sp>
        <p:nvSpPr>
          <p:cNvPr id="43010" name="Text Box 2">
            <a:extLst>
              <a:ext uri="{FF2B5EF4-FFF2-40B4-BE49-F238E27FC236}">
                <a16:creationId xmlns:a16="http://schemas.microsoft.com/office/drawing/2014/main" id="{D314067A-EDF3-A206-3640-FBEF6A716C0D}"/>
              </a:ext>
            </a:extLst>
          </p:cNvPr>
          <p:cNvSpPr txBox="1">
            <a:spLocks noChangeArrowheads="1"/>
          </p:cNvSpPr>
          <p:nvPr/>
        </p:nvSpPr>
        <p:spPr bwMode="auto">
          <a:xfrm>
            <a:off x="5209563" y="2160589"/>
            <a:ext cx="5267937" cy="3880773"/>
          </a:xfrm>
          <a:prstGeom prst="rect">
            <a:avLst/>
          </a:prstGeom>
        </p:spPr>
        <p:txBody>
          <a:bodyPr vert="horz" lIns="91440" tIns="45720" rIns="91440" bIns="45720" rtlCol="0">
            <a:norm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gn="l" defTabSz="457200">
              <a:spcBef>
                <a:spcPts val="1000"/>
              </a:spcBef>
              <a:buClr>
                <a:schemeClr val="accent1"/>
              </a:buClr>
              <a:buSzPct val="80000"/>
              <a:buFont typeface="Wingdings 3" charset="2"/>
              <a:buChar char=""/>
            </a:pPr>
            <a:r>
              <a:rPr lang="en-US" altLang="en-US">
                <a:solidFill>
                  <a:schemeClr val="tx1">
                    <a:lumMod val="75000"/>
                    <a:lumOff val="25000"/>
                  </a:schemeClr>
                </a:solidFill>
                <a:latin typeface="+mn-lt"/>
                <a:cs typeface="+mn-cs"/>
              </a:rPr>
              <a:t>Rev. Dr. Nolan Warner</a:t>
            </a:r>
          </a:p>
          <a:p>
            <a:pPr algn="l" defTabSz="457200">
              <a:spcBef>
                <a:spcPts val="1000"/>
              </a:spcBef>
              <a:buClr>
                <a:schemeClr val="accent1"/>
              </a:buClr>
              <a:buSzPct val="80000"/>
              <a:buFont typeface="Wingdings 3" charset="2"/>
              <a:buChar char=""/>
            </a:pPr>
            <a:endParaRPr lang="en-US" altLang="en-US" b="0">
              <a:solidFill>
                <a:schemeClr val="tx1">
                  <a:lumMod val="75000"/>
                  <a:lumOff val="25000"/>
                </a:schemeClr>
              </a:solidFill>
              <a:latin typeface="+mn-lt"/>
              <a:cs typeface="+mn-cs"/>
            </a:endParaRPr>
          </a:p>
          <a:p>
            <a:pPr algn="l" defTabSz="457200">
              <a:spcBef>
                <a:spcPts val="1000"/>
              </a:spcBef>
              <a:buClr>
                <a:schemeClr val="accent1"/>
              </a:buClr>
              <a:buSzPct val="80000"/>
              <a:buFont typeface="Wingdings 3" charset="2"/>
              <a:buChar char=""/>
            </a:pPr>
            <a:r>
              <a:rPr lang="en-US" altLang="en-US" b="0">
                <a:solidFill>
                  <a:schemeClr val="tx1">
                    <a:lumMod val="75000"/>
                    <a:lumOff val="25000"/>
                  </a:schemeClr>
                </a:solidFill>
                <a:latin typeface="+mn-lt"/>
                <a:cs typeface="+mn-cs"/>
              </a:rPr>
              <a:t>General Administrator</a:t>
            </a:r>
          </a:p>
        </p:txBody>
      </p:sp>
      <p:pic>
        <p:nvPicPr>
          <p:cNvPr id="2" name="Picture 1">
            <a:extLst>
              <a:ext uri="{FF2B5EF4-FFF2-40B4-BE49-F238E27FC236}">
                <a16:creationId xmlns:a16="http://schemas.microsoft.com/office/drawing/2014/main" id="{10ECB055-CD91-F30A-9D36-DAF251B3CCF7}"/>
              </a:ext>
            </a:extLst>
          </p:cNvPr>
          <p:cNvPicPr>
            <a:picLocks noChangeAspect="1"/>
          </p:cNvPicPr>
          <p:nvPr/>
        </p:nvPicPr>
        <p:blipFill>
          <a:blip r:embed="rId3"/>
          <a:srcRect r="1" b="151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scene3d>
            <a:camera prst="orthographicFront"/>
            <a:lightRig rig="contrasting" dir="t">
              <a:rot lat="0" lon="0" rev="3000000"/>
            </a:lightRig>
          </a:scene3d>
          <a:sp3d contourW="7620">
            <a:bevelT w="95250" h="31750"/>
            <a:contourClr>
              <a:srgbClr val="333333"/>
            </a:contourClr>
          </a:sp3d>
        </p:spPr>
      </p:pic>
      <p:sp>
        <p:nvSpPr>
          <p:cNvPr id="43061" name="Isosceles Triangle 43060">
            <a:extLst>
              <a:ext uri="{FF2B5EF4-FFF2-40B4-BE49-F238E27FC236}">
                <a16:creationId xmlns:a16="http://schemas.microsoft.com/office/drawing/2014/main" id="{7C7197B7-2100-1699-457B-0B3D0DEEA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Tree>
    <p:extLst>
      <p:ext uri="{BB962C8B-B14F-4D97-AF65-F5344CB8AC3E}">
        <p14:creationId xmlns:p14="http://schemas.microsoft.com/office/powerpoint/2010/main" val="6075753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B7762-DB78-2EA5-7135-3CBAF153DA6F}"/>
            </a:ext>
          </a:extLst>
        </p:cNvPr>
        <p:cNvGrpSpPr/>
        <p:nvPr/>
      </p:nvGrpSpPr>
      <p:grpSpPr>
        <a:xfrm>
          <a:off x="0" y="0"/>
          <a:ext cx="0" cy="0"/>
          <a:chOff x="0" y="0"/>
          <a:chExt cx="0" cy="0"/>
        </a:xfrm>
      </p:grpSpPr>
      <p:grpSp>
        <p:nvGrpSpPr>
          <p:cNvPr id="43032" name="Group 43031">
            <a:extLst>
              <a:ext uri="{FF2B5EF4-FFF2-40B4-BE49-F238E27FC236}">
                <a16:creationId xmlns:a16="http://schemas.microsoft.com/office/drawing/2014/main" id="{7DC38864-B14F-16B8-7F8D-20CEF55EB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033" name="Straight Connector 43032">
              <a:extLst>
                <a:ext uri="{FF2B5EF4-FFF2-40B4-BE49-F238E27FC236}">
                  <a16:creationId xmlns:a16="http://schemas.microsoft.com/office/drawing/2014/main" id="{8883DF0E-1558-B13D-A5C1-4606B78CA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3034" name="Straight Connector 43033">
              <a:extLst>
                <a:ext uri="{FF2B5EF4-FFF2-40B4-BE49-F238E27FC236}">
                  <a16:creationId xmlns:a16="http://schemas.microsoft.com/office/drawing/2014/main" id="{556A10C8-A5C8-3833-CEF6-D839C589F0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035" name="Rectangle 23">
              <a:extLst>
                <a:ext uri="{FF2B5EF4-FFF2-40B4-BE49-F238E27FC236}">
                  <a16:creationId xmlns:a16="http://schemas.microsoft.com/office/drawing/2014/main" id="{B4FF21FC-1AB1-10F1-5351-DD70D3DC0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36" name="Rectangle 25">
              <a:extLst>
                <a:ext uri="{FF2B5EF4-FFF2-40B4-BE49-F238E27FC236}">
                  <a16:creationId xmlns:a16="http://schemas.microsoft.com/office/drawing/2014/main" id="{DA452C48-D7E7-3F0A-8CFC-B9F96C53B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37" name="Isosceles Triangle 43036">
              <a:extLst>
                <a:ext uri="{FF2B5EF4-FFF2-40B4-BE49-F238E27FC236}">
                  <a16:creationId xmlns:a16="http://schemas.microsoft.com/office/drawing/2014/main" id="{8103C673-A707-6836-4593-6CEC76A77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38" name="Rectangle 27">
              <a:extLst>
                <a:ext uri="{FF2B5EF4-FFF2-40B4-BE49-F238E27FC236}">
                  <a16:creationId xmlns:a16="http://schemas.microsoft.com/office/drawing/2014/main" id="{3DE248F8-AFE4-CDD5-7C7D-85EA508CF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39" name="Rectangle 28">
              <a:extLst>
                <a:ext uri="{FF2B5EF4-FFF2-40B4-BE49-F238E27FC236}">
                  <a16:creationId xmlns:a16="http://schemas.microsoft.com/office/drawing/2014/main" id="{B930B256-D5A3-049A-4DD1-D108A5755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40" name="Rectangle 29">
              <a:extLst>
                <a:ext uri="{FF2B5EF4-FFF2-40B4-BE49-F238E27FC236}">
                  <a16:creationId xmlns:a16="http://schemas.microsoft.com/office/drawing/2014/main" id="{86ACD053-D7C6-6486-F305-810FB15F6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41" name="Isosceles Triangle 43040">
              <a:extLst>
                <a:ext uri="{FF2B5EF4-FFF2-40B4-BE49-F238E27FC236}">
                  <a16:creationId xmlns:a16="http://schemas.microsoft.com/office/drawing/2014/main" id="{9A1F19A8-FC15-7C7A-DB00-9DCE520FA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42" name="Isosceles Triangle 43041">
              <a:extLst>
                <a:ext uri="{FF2B5EF4-FFF2-40B4-BE49-F238E27FC236}">
                  <a16:creationId xmlns:a16="http://schemas.microsoft.com/office/drawing/2014/main" id="{4EB0382D-6DE8-0B14-CFC6-2B6CD14BC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grpSp>
      <p:sp>
        <p:nvSpPr>
          <p:cNvPr id="43010" name="Text Box 2">
            <a:extLst>
              <a:ext uri="{FF2B5EF4-FFF2-40B4-BE49-F238E27FC236}">
                <a16:creationId xmlns:a16="http://schemas.microsoft.com/office/drawing/2014/main" id="{E676EAE1-FC0F-EF49-2802-F819840052B4}"/>
              </a:ext>
            </a:extLst>
          </p:cNvPr>
          <p:cNvSpPr txBox="1">
            <a:spLocks noChangeArrowheads="1"/>
          </p:cNvSpPr>
          <p:nvPr/>
        </p:nvSpPr>
        <p:spPr bwMode="auto">
          <a:xfrm>
            <a:off x="5209563" y="2160589"/>
            <a:ext cx="5685993" cy="3880773"/>
          </a:xfrm>
          <a:prstGeom prst="rect">
            <a:avLst/>
          </a:prstGeom>
        </p:spPr>
        <p:txBody>
          <a:bodyPr vert="horz" lIns="91440" tIns="45720" rIns="91440" bIns="45720" rtlCol="0">
            <a:norm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gn="l" defTabSz="457200">
              <a:spcBef>
                <a:spcPts val="1000"/>
              </a:spcBef>
              <a:buClr>
                <a:schemeClr val="accent1"/>
              </a:buClr>
              <a:buSzPct val="80000"/>
              <a:buFont typeface="Wingdings 3" charset="2"/>
              <a:buChar char=""/>
            </a:pPr>
            <a:r>
              <a:rPr lang="en-US" altLang="en-US" dirty="0">
                <a:solidFill>
                  <a:schemeClr val="tx1">
                    <a:lumMod val="75000"/>
                    <a:lumOff val="25000"/>
                  </a:schemeClr>
                </a:solidFill>
                <a:latin typeface="+mn-lt"/>
                <a:cs typeface="+mn-cs"/>
              </a:rPr>
              <a:t>Rev. Cheryl Whiteman</a:t>
            </a:r>
          </a:p>
          <a:p>
            <a:pPr algn="l" defTabSz="457200">
              <a:spcBef>
                <a:spcPts val="1000"/>
              </a:spcBef>
              <a:buClr>
                <a:schemeClr val="accent1"/>
              </a:buClr>
              <a:buSzPct val="80000"/>
              <a:buFont typeface="Wingdings 3" charset="2"/>
              <a:buChar char=""/>
            </a:pPr>
            <a:endParaRPr lang="en-US" altLang="en-US" b="0" dirty="0">
              <a:solidFill>
                <a:schemeClr val="tx1">
                  <a:lumMod val="75000"/>
                  <a:lumOff val="25000"/>
                </a:schemeClr>
              </a:solidFill>
              <a:latin typeface="+mn-lt"/>
              <a:cs typeface="+mn-cs"/>
            </a:endParaRPr>
          </a:p>
          <a:p>
            <a:pPr algn="l" defTabSz="457200">
              <a:spcBef>
                <a:spcPts val="1000"/>
              </a:spcBef>
              <a:buClr>
                <a:schemeClr val="accent1"/>
              </a:buClr>
              <a:buSzPct val="80000"/>
              <a:buFont typeface="Wingdings 3" charset="2"/>
              <a:buChar char=""/>
            </a:pPr>
            <a:r>
              <a:rPr lang="en-US" altLang="en-US" b="0" dirty="0">
                <a:solidFill>
                  <a:schemeClr val="tx1">
                    <a:lumMod val="75000"/>
                    <a:lumOff val="25000"/>
                  </a:schemeClr>
                </a:solidFill>
                <a:latin typeface="+mn-lt"/>
                <a:cs typeface="+mn-cs"/>
              </a:rPr>
              <a:t>Executive Director of</a:t>
            </a:r>
          </a:p>
          <a:p>
            <a:pPr algn="l" defTabSz="457200">
              <a:spcBef>
                <a:spcPts val="1000"/>
              </a:spcBef>
              <a:buClr>
                <a:schemeClr val="accent1"/>
              </a:buClr>
              <a:buSzPct val="80000"/>
            </a:pPr>
            <a:r>
              <a:rPr lang="en-US" altLang="en-US" b="0" dirty="0">
                <a:solidFill>
                  <a:schemeClr val="tx1">
                    <a:lumMod val="75000"/>
                    <a:lumOff val="25000"/>
                  </a:schemeClr>
                </a:solidFill>
                <a:latin typeface="+mn-lt"/>
                <a:cs typeface="+mn-cs"/>
              </a:rPr>
              <a:t>  Church Ministries</a:t>
            </a:r>
          </a:p>
        </p:txBody>
      </p:sp>
      <p:pic>
        <p:nvPicPr>
          <p:cNvPr id="2" name="Picture 1">
            <a:extLst>
              <a:ext uri="{FF2B5EF4-FFF2-40B4-BE49-F238E27FC236}">
                <a16:creationId xmlns:a16="http://schemas.microsoft.com/office/drawing/2014/main" id="{6E6FAD52-1781-BD78-98F8-8C7F4D6BB05C}"/>
              </a:ext>
            </a:extLst>
          </p:cNvPr>
          <p:cNvPicPr>
            <a:picLocks noChangeAspect="1"/>
          </p:cNvPicPr>
          <p:nvPr/>
        </p:nvPicPr>
        <p:blipFill>
          <a:blip r:embed="rId3"/>
          <a:srcRect r="1" b="151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scene3d>
            <a:camera prst="orthographicFront"/>
            <a:lightRig rig="contrasting" dir="t">
              <a:rot lat="0" lon="0" rev="3000000"/>
            </a:lightRig>
          </a:scene3d>
          <a:sp3d contourW="7620">
            <a:bevelT w="95250" h="31750"/>
            <a:contourClr>
              <a:srgbClr val="333333"/>
            </a:contourClr>
          </a:sp3d>
        </p:spPr>
      </p:pic>
      <p:sp>
        <p:nvSpPr>
          <p:cNvPr id="43044" name="Isosceles Triangle 43043">
            <a:extLst>
              <a:ext uri="{FF2B5EF4-FFF2-40B4-BE49-F238E27FC236}">
                <a16:creationId xmlns:a16="http://schemas.microsoft.com/office/drawing/2014/main" id="{1A39C764-5E76-E512-6EBD-6507DA102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Tree>
    <p:extLst>
      <p:ext uri="{BB962C8B-B14F-4D97-AF65-F5344CB8AC3E}">
        <p14:creationId xmlns:p14="http://schemas.microsoft.com/office/powerpoint/2010/main" val="18222881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8BF316-3B80-3384-264E-B53D13DEBA90}"/>
            </a:ext>
          </a:extLst>
        </p:cNvPr>
        <p:cNvGrpSpPr/>
        <p:nvPr/>
      </p:nvGrpSpPr>
      <p:grpSpPr>
        <a:xfrm>
          <a:off x="0" y="0"/>
          <a:ext cx="0" cy="0"/>
          <a:chOff x="0" y="0"/>
          <a:chExt cx="0" cy="0"/>
        </a:xfrm>
      </p:grpSpPr>
      <p:grpSp>
        <p:nvGrpSpPr>
          <p:cNvPr id="43015" name="Group 43014">
            <a:extLst>
              <a:ext uri="{FF2B5EF4-FFF2-40B4-BE49-F238E27FC236}">
                <a16:creationId xmlns:a16="http://schemas.microsoft.com/office/drawing/2014/main" id="{F4DFDE25-B3C9-5063-56F6-BBD2311E30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016" name="Straight Connector 43015">
              <a:extLst>
                <a:ext uri="{FF2B5EF4-FFF2-40B4-BE49-F238E27FC236}">
                  <a16:creationId xmlns:a16="http://schemas.microsoft.com/office/drawing/2014/main" id="{7154701C-CD0E-F230-87A9-E8D4013D1A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3017" name="Straight Connector 43016">
              <a:extLst>
                <a:ext uri="{FF2B5EF4-FFF2-40B4-BE49-F238E27FC236}">
                  <a16:creationId xmlns:a16="http://schemas.microsoft.com/office/drawing/2014/main" id="{BD3AB5EF-7A50-F4B5-EE8A-31E28E3FB5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3018" name="Rectangle 23">
              <a:extLst>
                <a:ext uri="{FF2B5EF4-FFF2-40B4-BE49-F238E27FC236}">
                  <a16:creationId xmlns:a16="http://schemas.microsoft.com/office/drawing/2014/main" id="{2E0A0896-F795-1D63-598B-A30C338AE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19" name="Rectangle 25">
              <a:extLst>
                <a:ext uri="{FF2B5EF4-FFF2-40B4-BE49-F238E27FC236}">
                  <a16:creationId xmlns:a16="http://schemas.microsoft.com/office/drawing/2014/main" id="{433E5119-71C3-AD46-4624-2BE4A40BD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20" name="Isosceles Triangle 43019">
              <a:extLst>
                <a:ext uri="{FF2B5EF4-FFF2-40B4-BE49-F238E27FC236}">
                  <a16:creationId xmlns:a16="http://schemas.microsoft.com/office/drawing/2014/main" id="{657CB864-9D19-DCC5-5234-EFDBAA5E6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21" name="Rectangle 27">
              <a:extLst>
                <a:ext uri="{FF2B5EF4-FFF2-40B4-BE49-F238E27FC236}">
                  <a16:creationId xmlns:a16="http://schemas.microsoft.com/office/drawing/2014/main" id="{23D55258-6F55-BBBC-A22D-2D59D5D7B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22" name="Rectangle 28">
              <a:extLst>
                <a:ext uri="{FF2B5EF4-FFF2-40B4-BE49-F238E27FC236}">
                  <a16:creationId xmlns:a16="http://schemas.microsoft.com/office/drawing/2014/main" id="{4F235C5F-5BDD-C771-2AAD-FAAA12604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23" name="Rectangle 29">
              <a:extLst>
                <a:ext uri="{FF2B5EF4-FFF2-40B4-BE49-F238E27FC236}">
                  <a16:creationId xmlns:a16="http://schemas.microsoft.com/office/drawing/2014/main" id="{060BAD74-1021-7FA8-8A7D-E929279BB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24" name="Isosceles Triangle 43023">
              <a:extLst>
                <a:ext uri="{FF2B5EF4-FFF2-40B4-BE49-F238E27FC236}">
                  <a16:creationId xmlns:a16="http://schemas.microsoft.com/office/drawing/2014/main" id="{BF0ADD80-5F41-1A61-6D4A-6D1E4F1AF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43025" name="Isosceles Triangle 43024">
              <a:extLst>
                <a:ext uri="{FF2B5EF4-FFF2-40B4-BE49-F238E27FC236}">
                  <a16:creationId xmlns:a16="http://schemas.microsoft.com/office/drawing/2014/main" id="{B3F2F76F-32A9-701A-3BD7-80F08EB4C2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grpSp>
      <p:sp>
        <p:nvSpPr>
          <p:cNvPr id="43010" name="Text Box 2">
            <a:extLst>
              <a:ext uri="{FF2B5EF4-FFF2-40B4-BE49-F238E27FC236}">
                <a16:creationId xmlns:a16="http://schemas.microsoft.com/office/drawing/2014/main" id="{C633AFDE-6F7C-89FA-A8C8-5751F8F525B0}"/>
              </a:ext>
            </a:extLst>
          </p:cNvPr>
          <p:cNvSpPr txBox="1">
            <a:spLocks noChangeArrowheads="1"/>
          </p:cNvSpPr>
          <p:nvPr/>
        </p:nvSpPr>
        <p:spPr bwMode="auto">
          <a:xfrm>
            <a:off x="5209562" y="2160589"/>
            <a:ext cx="5966437" cy="3880773"/>
          </a:xfrm>
          <a:prstGeom prst="rect">
            <a:avLst/>
          </a:prstGeom>
        </p:spPr>
        <p:txBody>
          <a:bodyPr vert="horz" lIns="91440" tIns="45720" rIns="91440" bIns="45720" rtlCol="0">
            <a:norm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gn="l" defTabSz="457200">
              <a:spcBef>
                <a:spcPts val="1000"/>
              </a:spcBef>
              <a:buClr>
                <a:schemeClr val="accent1"/>
              </a:buClr>
              <a:buSzPct val="80000"/>
              <a:buFont typeface="Wingdings 3" charset="2"/>
              <a:buChar char=""/>
            </a:pPr>
            <a:r>
              <a:rPr lang="en-US" altLang="en-US" sz="4400" dirty="0">
                <a:solidFill>
                  <a:schemeClr val="tx1">
                    <a:lumMod val="75000"/>
                    <a:lumOff val="25000"/>
                  </a:schemeClr>
                </a:solidFill>
                <a:latin typeface="+mn-lt"/>
                <a:cs typeface="+mn-cs"/>
              </a:rPr>
              <a:t>Rev. Ricardo Joseph</a:t>
            </a:r>
          </a:p>
          <a:p>
            <a:pPr algn="l" defTabSz="457200">
              <a:spcBef>
                <a:spcPts val="1000"/>
              </a:spcBef>
              <a:buClr>
                <a:schemeClr val="accent1"/>
              </a:buClr>
              <a:buSzPct val="80000"/>
            </a:pPr>
            <a:endParaRPr lang="en-US" altLang="en-US" b="0" dirty="0">
              <a:solidFill>
                <a:schemeClr val="tx1">
                  <a:lumMod val="75000"/>
                  <a:lumOff val="25000"/>
                </a:schemeClr>
              </a:solidFill>
              <a:latin typeface="+mn-lt"/>
              <a:cs typeface="+mn-cs"/>
            </a:endParaRPr>
          </a:p>
          <a:p>
            <a:pPr algn="l" defTabSz="457200">
              <a:spcBef>
                <a:spcPts val="1000"/>
              </a:spcBef>
              <a:buClr>
                <a:schemeClr val="accent1"/>
              </a:buClr>
              <a:buSzPct val="80000"/>
              <a:buFont typeface="Wingdings 3" charset="2"/>
              <a:buChar char=""/>
            </a:pPr>
            <a:r>
              <a:rPr lang="en-US" altLang="en-US" b="0" dirty="0">
                <a:solidFill>
                  <a:schemeClr val="tx1"/>
                </a:solidFill>
                <a:latin typeface="+mn-lt"/>
                <a:cs typeface="+mn-cs"/>
              </a:rPr>
              <a:t>Executive Director of</a:t>
            </a:r>
          </a:p>
          <a:p>
            <a:pPr algn="l" defTabSz="457200">
              <a:spcBef>
                <a:spcPts val="1000"/>
              </a:spcBef>
              <a:buClr>
                <a:schemeClr val="accent1"/>
              </a:buClr>
              <a:buSzPct val="80000"/>
            </a:pPr>
            <a:r>
              <a:rPr lang="en-US" altLang="en-US" b="0" dirty="0">
                <a:solidFill>
                  <a:schemeClr val="tx1"/>
                </a:solidFill>
                <a:latin typeface="+mn-lt"/>
                <a:cs typeface="+mn-cs"/>
              </a:rPr>
              <a:t>   World Missions</a:t>
            </a:r>
          </a:p>
        </p:txBody>
      </p:sp>
      <p:pic>
        <p:nvPicPr>
          <p:cNvPr id="2" name="Picture 1">
            <a:extLst>
              <a:ext uri="{FF2B5EF4-FFF2-40B4-BE49-F238E27FC236}">
                <a16:creationId xmlns:a16="http://schemas.microsoft.com/office/drawing/2014/main" id="{9019A18C-AA90-EC35-C3AC-328924EC765D}"/>
              </a:ext>
            </a:extLst>
          </p:cNvPr>
          <p:cNvPicPr>
            <a:picLocks noChangeAspect="1"/>
          </p:cNvPicPr>
          <p:nvPr/>
        </p:nvPicPr>
        <p:blipFill>
          <a:blip r:embed="rId3"/>
          <a:srcRect r="1" b="151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scene3d>
            <a:camera prst="orthographicFront"/>
            <a:lightRig rig="contrasting" dir="t">
              <a:rot lat="0" lon="0" rev="3000000"/>
            </a:lightRig>
          </a:scene3d>
          <a:sp3d contourW="7620">
            <a:bevelT w="95250" h="31750"/>
            <a:contourClr>
              <a:srgbClr val="333333"/>
            </a:contourClr>
          </a:sp3d>
        </p:spPr>
      </p:pic>
      <p:sp>
        <p:nvSpPr>
          <p:cNvPr id="43027" name="Isosceles Triangle 43026">
            <a:extLst>
              <a:ext uri="{FF2B5EF4-FFF2-40B4-BE49-F238E27FC236}">
                <a16:creationId xmlns:a16="http://schemas.microsoft.com/office/drawing/2014/main" id="{94E33680-578D-2CDB-726F-984D7D4DD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Tree>
    <p:extLst>
      <p:ext uri="{BB962C8B-B14F-4D97-AF65-F5344CB8AC3E}">
        <p14:creationId xmlns:p14="http://schemas.microsoft.com/office/powerpoint/2010/main" val="15887206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6096000" y="1117600"/>
            <a:ext cx="4241800" cy="40051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39" tIns="45720" rIns="91439" bIns="45720" rtlCol="0" anchor="ctr">
            <a:norm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4400" dirty="0">
                <a:solidFill>
                  <a:schemeClr val="tx1"/>
                </a:solidFill>
                <a:latin typeface="Goudy Old Style" panose="02020502050305020303" pitchFamily="18" charset="77"/>
                <a:ea typeface="+mj-ea"/>
                <a:cs typeface="+mj-cs"/>
              </a:rPr>
              <a:t>Mrs. </a:t>
            </a:r>
          </a:p>
          <a:p>
            <a:pPr>
              <a:lnSpc>
                <a:spcPct val="90000"/>
              </a:lnSpc>
              <a:spcBef>
                <a:spcPct val="0"/>
              </a:spcBef>
              <a:spcAft>
                <a:spcPts val="600"/>
              </a:spcAft>
            </a:pPr>
            <a:r>
              <a:rPr lang="en-US" altLang="en-US" sz="4400" dirty="0">
                <a:solidFill>
                  <a:schemeClr val="tx1"/>
                </a:solidFill>
                <a:latin typeface="Goudy Old Style" panose="02020502050305020303" pitchFamily="18" charset="77"/>
                <a:ea typeface="+mj-ea"/>
                <a:cs typeface="+mj-cs"/>
              </a:rPr>
              <a:t>Candia George</a:t>
            </a:r>
          </a:p>
          <a:p>
            <a:pPr>
              <a:lnSpc>
                <a:spcPct val="90000"/>
              </a:lnSpc>
              <a:spcBef>
                <a:spcPct val="0"/>
              </a:spcBef>
              <a:spcAft>
                <a:spcPts val="600"/>
              </a:spcAft>
            </a:pPr>
            <a:r>
              <a:rPr lang="en-US" altLang="en-US" sz="4400" dirty="0">
                <a:solidFill>
                  <a:schemeClr val="tx1"/>
                </a:solidFill>
                <a:latin typeface="Goudy Old Style" panose="02020502050305020303" pitchFamily="18" charset="77"/>
                <a:ea typeface="+mj-ea"/>
                <a:cs typeface="+mj-cs"/>
              </a:rPr>
              <a:t> </a:t>
            </a:r>
            <a:endParaRPr lang="en-US" altLang="en-US" sz="4000" dirty="0">
              <a:solidFill>
                <a:schemeClr val="tx1"/>
              </a:solidFill>
              <a:latin typeface="Goudy Old Style" panose="02020502050305020303" pitchFamily="18" charset="77"/>
              <a:ea typeface="+mj-ea"/>
              <a:cs typeface="+mj-cs"/>
            </a:endParaRPr>
          </a:p>
          <a:p>
            <a:pPr>
              <a:lnSpc>
                <a:spcPct val="90000"/>
              </a:lnSpc>
              <a:spcBef>
                <a:spcPct val="0"/>
              </a:spcBef>
              <a:spcAft>
                <a:spcPts val="600"/>
              </a:spcAft>
            </a:pPr>
            <a:r>
              <a:rPr lang="en-US" altLang="en-US" sz="4400" i="1" dirty="0">
                <a:solidFill>
                  <a:srgbClr val="002060"/>
                </a:solidFill>
                <a:latin typeface="Goudy Old Style" panose="02020502050305020303" pitchFamily="18" charset="77"/>
                <a:ea typeface="+mj-ea"/>
                <a:cs typeface="+mj-cs"/>
              </a:rPr>
              <a:t>Member-at-Large</a:t>
            </a:r>
          </a:p>
        </p:txBody>
      </p:sp>
      <p:pic>
        <p:nvPicPr>
          <p:cNvPr id="3" name="Picture 2" descr="A person in a black suit and glasses&#10;&#10;Description automatically generated">
            <a:extLst>
              <a:ext uri="{FF2B5EF4-FFF2-40B4-BE49-F238E27FC236}">
                <a16:creationId xmlns:a16="http://schemas.microsoft.com/office/drawing/2014/main" id="{D5F2AD76-E513-569D-B778-EE28A410CD62}"/>
              </a:ext>
            </a:extLst>
          </p:cNvPr>
          <p:cNvPicPr>
            <a:picLocks noChangeAspect="1"/>
          </p:cNvPicPr>
          <p:nvPr/>
        </p:nvPicPr>
        <p:blipFill rotWithShape="1">
          <a:blip r:embed="rId3"/>
          <a:srcRect r="-2" b="24905"/>
          <a:stretch/>
        </p:blipFill>
        <p:spPr>
          <a:xfrm>
            <a:off x="215922" y="444499"/>
            <a:ext cx="5181578" cy="641350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789646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BF60C8-FEEE-AE14-9AB9-FD5C2413F6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074D6A0-45B8-16F1-B73F-0F7DD826EE71}"/>
              </a:ext>
            </a:extLst>
          </p:cNvPr>
          <p:cNvPicPr>
            <a:picLocks noChangeAspect="1"/>
          </p:cNvPicPr>
          <p:nvPr/>
        </p:nvPicPr>
        <p:blipFill>
          <a:blip r:embed="rId2"/>
          <a:srcRect l="1699" r="1699"/>
          <a:stretch/>
        </p:blipFill>
        <p:spPr>
          <a:xfrm>
            <a:off x="546493" y="709692"/>
            <a:ext cx="2658499" cy="4308474"/>
          </a:xfrm>
          <a:prstGeom prst="rect">
            <a:avLst/>
          </a:prstGeom>
        </p:spPr>
      </p:pic>
      <p:sp>
        <p:nvSpPr>
          <p:cNvPr id="2" name="TextBox 1">
            <a:extLst>
              <a:ext uri="{FF2B5EF4-FFF2-40B4-BE49-F238E27FC236}">
                <a16:creationId xmlns:a16="http://schemas.microsoft.com/office/drawing/2014/main" id="{796F26AB-89FD-C9E5-BDAE-C36AEB381D6B}"/>
              </a:ext>
            </a:extLst>
          </p:cNvPr>
          <p:cNvSpPr txBox="1"/>
          <p:nvPr/>
        </p:nvSpPr>
        <p:spPr>
          <a:xfrm>
            <a:off x="3693138" y="1383680"/>
            <a:ext cx="6073162" cy="2651918"/>
          </a:xfrm>
          <a:prstGeom prst="rect">
            <a:avLst/>
          </a:prstGeom>
        </p:spPr>
        <p:txBody>
          <a:bodyPr vert="horz" lIns="91440" tIns="45720" rIns="91440" bIns="45720" rtlCol="0" anchor="ctr">
            <a:noAutofit/>
          </a:bodyPr>
          <a:lstStyle/>
          <a:p>
            <a:pPr algn="just">
              <a:lnSpc>
                <a:spcPct val="150000"/>
              </a:lnSpc>
              <a:spcAft>
                <a:spcPts val="600"/>
              </a:spcAft>
            </a:pPr>
            <a:r>
              <a:rPr lang="en-US" sz="7200" dirty="0">
                <a:solidFill>
                  <a:srgbClr val="002060"/>
                </a:solidFill>
                <a:latin typeface="Footlight MT Light" panose="0204060206030A020304" pitchFamily="18" charset="77"/>
              </a:rPr>
              <a:t>VISION</a:t>
            </a:r>
          </a:p>
          <a:p>
            <a:pPr algn="just">
              <a:lnSpc>
                <a:spcPct val="150000"/>
              </a:lnSpc>
              <a:spcAft>
                <a:spcPts val="600"/>
              </a:spcAft>
            </a:pPr>
            <a:r>
              <a:rPr lang="en-US" sz="2800" b="1" dirty="0">
                <a:solidFill>
                  <a:srgbClr val="002060"/>
                </a:solidFill>
                <a:latin typeface="Footlight MT Light" panose="0204060206030A020304" pitchFamily="18" charset="0"/>
              </a:rPr>
              <a:t>To be a vibrant, global organization, built upon sound biblical truths and unity, which utilizes its resources to serve all people. </a:t>
            </a:r>
          </a:p>
        </p:txBody>
      </p:sp>
    </p:spTree>
    <p:extLst>
      <p:ext uri="{BB962C8B-B14F-4D97-AF65-F5344CB8AC3E}">
        <p14:creationId xmlns:p14="http://schemas.microsoft.com/office/powerpoint/2010/main" val="3240281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in a black suit&#10;&#10;Description automatically generated">
            <a:extLst>
              <a:ext uri="{FF2B5EF4-FFF2-40B4-BE49-F238E27FC236}">
                <a16:creationId xmlns:a16="http://schemas.microsoft.com/office/drawing/2014/main" id="{A04F439C-F47A-2510-21A5-77930E436784}"/>
              </a:ext>
            </a:extLst>
          </p:cNvPr>
          <p:cNvPicPr>
            <a:picLocks noChangeAspect="1"/>
          </p:cNvPicPr>
          <p:nvPr/>
        </p:nvPicPr>
        <p:blipFill rotWithShape="1">
          <a:blip r:embed="rId3"/>
          <a:srcRect r="1" b="16022"/>
          <a:stretch/>
        </p:blipFill>
        <p:spPr>
          <a:xfrm>
            <a:off x="-1" y="-2"/>
            <a:ext cx="5410198" cy="6858002"/>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9154" name="Text Box 3"/>
          <p:cNvSpPr txBox="1">
            <a:spLocks noChangeArrowheads="1"/>
          </p:cNvSpPr>
          <p:nvPr/>
        </p:nvSpPr>
        <p:spPr bwMode="auto">
          <a:xfrm>
            <a:off x="4914896" y="1680559"/>
            <a:ext cx="5664204" cy="3496880"/>
          </a:xfrm>
          <a:prstGeom prst="ellipse">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39" tIns="45720" rIns="91439" bIns="45720" rtlCol="0" anchor="ctr">
            <a:no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4400" b="0" dirty="0">
                <a:solidFill>
                  <a:schemeClr val="tx1"/>
                </a:solidFill>
                <a:latin typeface="Goudy Old Style" panose="02020502050305020303" pitchFamily="18" charset="77"/>
                <a:cs typeface="+mn-cs"/>
              </a:rPr>
              <a:t>Ms. </a:t>
            </a:r>
          </a:p>
          <a:p>
            <a:pPr>
              <a:lnSpc>
                <a:spcPct val="90000"/>
              </a:lnSpc>
              <a:spcBef>
                <a:spcPct val="0"/>
              </a:spcBef>
              <a:spcAft>
                <a:spcPts val="600"/>
              </a:spcAft>
            </a:pPr>
            <a:r>
              <a:rPr lang="en-US" altLang="en-US" sz="4400" b="0" dirty="0">
                <a:solidFill>
                  <a:schemeClr val="tx1"/>
                </a:solidFill>
                <a:latin typeface="Goudy Old Style" panose="02020502050305020303" pitchFamily="18" charset="77"/>
                <a:cs typeface="+mn-cs"/>
              </a:rPr>
              <a:t>Valerie Charles</a:t>
            </a:r>
          </a:p>
          <a:p>
            <a:pPr>
              <a:lnSpc>
                <a:spcPct val="90000"/>
              </a:lnSpc>
              <a:spcBef>
                <a:spcPct val="0"/>
              </a:spcBef>
              <a:spcAft>
                <a:spcPts val="600"/>
              </a:spcAft>
            </a:pPr>
            <a:endParaRPr lang="en-US" altLang="en-US" sz="4400" b="0" dirty="0">
              <a:solidFill>
                <a:schemeClr val="tx1"/>
              </a:solidFill>
              <a:latin typeface="Goudy Old Style" panose="02020502050305020303" pitchFamily="18" charset="77"/>
              <a:cs typeface="+mn-cs"/>
            </a:endParaRPr>
          </a:p>
          <a:p>
            <a:pPr>
              <a:lnSpc>
                <a:spcPct val="90000"/>
              </a:lnSpc>
              <a:spcBef>
                <a:spcPct val="0"/>
              </a:spcBef>
              <a:spcAft>
                <a:spcPts val="600"/>
              </a:spcAft>
            </a:pPr>
            <a:r>
              <a:rPr lang="en-US" altLang="en-US" sz="4400" b="0" dirty="0">
                <a:solidFill>
                  <a:srgbClr val="002060"/>
                </a:solidFill>
                <a:latin typeface="Goudy Old Style" panose="02020502050305020303" pitchFamily="18" charset="77"/>
                <a:cs typeface="+mn-cs"/>
              </a:rPr>
              <a:t>Member-at-Large</a:t>
            </a:r>
          </a:p>
        </p:txBody>
      </p:sp>
    </p:spTree>
    <p:extLst>
      <p:ext uri="{BB962C8B-B14F-4D97-AF65-F5344CB8AC3E}">
        <p14:creationId xmlns:p14="http://schemas.microsoft.com/office/powerpoint/2010/main" val="34163495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6186489" y="1850460"/>
            <a:ext cx="4151311" cy="31570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defPPr>
              <a:defRPr lang="en-US"/>
            </a:defPPr>
            <a:lvl1pPr algn="ctr">
              <a:spcBef>
                <a:spcPct val="50000"/>
              </a:spcBef>
              <a:buClrTx/>
              <a:buSzTx/>
              <a:buFontTx/>
              <a:buNone/>
              <a:defRPr sz="3600" b="1">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pPr>
              <a:lnSpc>
                <a:spcPct val="90000"/>
              </a:lnSpc>
              <a:spcBef>
                <a:spcPct val="0"/>
              </a:spcBef>
              <a:spcAft>
                <a:spcPts val="600"/>
              </a:spcAft>
            </a:pPr>
            <a:r>
              <a:rPr lang="en-US" altLang="en-US" sz="4400" b="0">
                <a:solidFill>
                  <a:schemeClr val="tx1"/>
                </a:solidFill>
                <a:latin typeface="Footlight MT Light" panose="0204060206030A020304" pitchFamily="18" charset="77"/>
                <a:ea typeface="+mj-ea"/>
                <a:cs typeface="+mj-cs"/>
              </a:rPr>
              <a:t>Mrs. </a:t>
            </a:r>
          </a:p>
          <a:p>
            <a:pPr>
              <a:lnSpc>
                <a:spcPct val="90000"/>
              </a:lnSpc>
              <a:spcBef>
                <a:spcPct val="0"/>
              </a:spcBef>
              <a:spcAft>
                <a:spcPts val="600"/>
              </a:spcAft>
            </a:pPr>
            <a:r>
              <a:rPr lang="en-US" altLang="en-US" sz="4400" b="0">
                <a:solidFill>
                  <a:schemeClr val="tx1"/>
                </a:solidFill>
                <a:latin typeface="Footlight MT Light" panose="0204060206030A020304" pitchFamily="18" charset="77"/>
                <a:ea typeface="+mj-ea"/>
                <a:cs typeface="+mj-cs"/>
              </a:rPr>
              <a:t>Andrea Phillips</a:t>
            </a:r>
          </a:p>
          <a:p>
            <a:pPr>
              <a:lnSpc>
                <a:spcPct val="90000"/>
              </a:lnSpc>
              <a:spcBef>
                <a:spcPct val="0"/>
              </a:spcBef>
              <a:spcAft>
                <a:spcPts val="600"/>
              </a:spcAft>
            </a:pPr>
            <a:endParaRPr lang="en-US" altLang="en-US" sz="4400" b="0">
              <a:solidFill>
                <a:schemeClr val="tx1"/>
              </a:solidFill>
              <a:latin typeface="Footlight MT Light" panose="0204060206030A020304" pitchFamily="18" charset="77"/>
              <a:ea typeface="+mj-ea"/>
              <a:cs typeface="+mj-cs"/>
            </a:endParaRPr>
          </a:p>
          <a:p>
            <a:pPr>
              <a:lnSpc>
                <a:spcPct val="90000"/>
              </a:lnSpc>
              <a:spcBef>
                <a:spcPct val="0"/>
              </a:spcBef>
              <a:spcAft>
                <a:spcPts val="600"/>
              </a:spcAft>
            </a:pPr>
            <a:r>
              <a:rPr lang="en-US" altLang="en-US" sz="4400" b="0">
                <a:solidFill>
                  <a:srgbClr val="002060"/>
                </a:solidFill>
                <a:latin typeface="Footlight MT Light" panose="0204060206030A020304" pitchFamily="18" charset="77"/>
                <a:ea typeface="+mj-ea"/>
                <a:cs typeface="+mj-cs"/>
              </a:rPr>
              <a:t>Chairman, WIST </a:t>
            </a:r>
          </a:p>
          <a:p>
            <a:pPr>
              <a:lnSpc>
                <a:spcPct val="90000"/>
              </a:lnSpc>
              <a:spcBef>
                <a:spcPct val="0"/>
              </a:spcBef>
              <a:spcAft>
                <a:spcPts val="600"/>
              </a:spcAft>
            </a:pPr>
            <a:r>
              <a:rPr lang="en-US" altLang="en-US" sz="4400" b="0">
                <a:solidFill>
                  <a:srgbClr val="002060"/>
                </a:solidFill>
                <a:latin typeface="Footlight MT Light" panose="0204060206030A020304" pitchFamily="18" charset="77"/>
                <a:ea typeface="+mj-ea"/>
                <a:cs typeface="+mj-cs"/>
              </a:rPr>
              <a:t>Board of Directors</a:t>
            </a:r>
          </a:p>
        </p:txBody>
      </p:sp>
      <p:pic>
        <p:nvPicPr>
          <p:cNvPr id="4" name="Picture 3" descr="A person wearing a red jacket and black shirt&#10;&#10;Description automatically generated">
            <a:extLst>
              <a:ext uri="{FF2B5EF4-FFF2-40B4-BE49-F238E27FC236}">
                <a16:creationId xmlns:a16="http://schemas.microsoft.com/office/drawing/2014/main" id="{4433F530-1781-E513-8ECF-7FC0EE0474EE}"/>
              </a:ext>
            </a:extLst>
          </p:cNvPr>
          <p:cNvPicPr>
            <a:picLocks noChangeAspect="1"/>
          </p:cNvPicPr>
          <p:nvPr/>
        </p:nvPicPr>
        <p:blipFill rotWithShape="1">
          <a:blip r:embed="rId3"/>
          <a:srcRect r="2" b="23776"/>
          <a:stretch/>
        </p:blipFill>
        <p:spPr>
          <a:xfrm>
            <a:off x="1" y="10"/>
            <a:ext cx="6005512" cy="685799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77438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cxnSp>
          <p:nvCxnSpPr>
            <p:cNvPr id="11" name="Straight Connector 10">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14"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15" name="Isosceles Triangle 14">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16"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17"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6"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sp>
          <p:nvSpPr>
            <p:cNvPr id="19" name="Isosceles Triangle 18">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grpSp>
      <p:sp>
        <p:nvSpPr>
          <p:cNvPr id="4" name="Title 3">
            <a:extLst>
              <a:ext uri="{FF2B5EF4-FFF2-40B4-BE49-F238E27FC236}">
                <a16:creationId xmlns:a16="http://schemas.microsoft.com/office/drawing/2014/main" id="{125AF1AD-6B07-6C43-BCAC-1A3E7FF676C8}"/>
              </a:ext>
            </a:extLst>
          </p:cNvPr>
          <p:cNvSpPr>
            <a:spLocks noGrp="1"/>
          </p:cNvSpPr>
          <p:nvPr>
            <p:ph type="title"/>
          </p:nvPr>
        </p:nvSpPr>
        <p:spPr>
          <a:xfrm>
            <a:off x="4941659" y="1740141"/>
            <a:ext cx="4625931" cy="3249131"/>
          </a:xfrm>
        </p:spPr>
        <p:txBody>
          <a:bodyPr vert="horz" lIns="91440" tIns="45720" rIns="91440" bIns="45720" rtlCol="0" anchor="b">
            <a:normAutofit/>
          </a:bodyPr>
          <a:lstStyle/>
          <a:p>
            <a:r>
              <a:rPr lang="en-US" sz="5400" b="1">
                <a:ln w="22225">
                  <a:solidFill>
                    <a:schemeClr val="accent2"/>
                  </a:solidFill>
                  <a:prstDash val="solid"/>
                </a:ln>
                <a:solidFill>
                  <a:srgbClr val="002060"/>
                </a:solidFill>
              </a:rPr>
              <a:t>DISTRICT PRESIDING BISHOPS</a:t>
            </a:r>
          </a:p>
        </p:txBody>
      </p:sp>
      <p:sp>
        <p:nvSpPr>
          <p:cNvPr id="21" name="Isosceles Triangle 20">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TT"/>
          </a:p>
        </p:txBody>
      </p:sp>
      <p:pic>
        <p:nvPicPr>
          <p:cNvPr id="2" name="Picture 1" descr="A logo of a book and a butterfly&#10;&#10;Description automatically generated">
            <a:extLst>
              <a:ext uri="{FF2B5EF4-FFF2-40B4-BE49-F238E27FC236}">
                <a16:creationId xmlns:a16="http://schemas.microsoft.com/office/drawing/2014/main" id="{2CC40844-656E-DADD-9811-2CB95CB803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689"/>
          <a:stretch/>
        </p:blipFill>
        <p:spPr>
          <a:xfrm>
            <a:off x="1898688" y="1265315"/>
            <a:ext cx="2755607" cy="4335340"/>
          </a:xfrm>
          <a:prstGeom prst="rect">
            <a:avLst/>
          </a:prstGeom>
        </p:spPr>
      </p:pic>
    </p:spTree>
    <p:extLst>
      <p:ext uri="{BB962C8B-B14F-4D97-AF65-F5344CB8AC3E}">
        <p14:creationId xmlns:p14="http://schemas.microsoft.com/office/powerpoint/2010/main" val="2809360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Rot="1" noChangeArrowheads="1"/>
          </p:cNvSpPr>
          <p:nvPr>
            <p:ph type="title" idx="4294967295"/>
          </p:nvPr>
        </p:nvSpPr>
        <p:spPr>
          <a:xfrm>
            <a:off x="0" y="869950"/>
            <a:ext cx="7623726" cy="998538"/>
          </a:xfrm>
        </p:spPr>
        <p:txBody>
          <a:bodyPr anchorCtr="0">
            <a:normAutofit fontScale="90000"/>
          </a:bodyPr>
          <a:lstStyle/>
          <a:p>
            <a:pPr algn="ctr">
              <a:spcBef>
                <a:spcPts val="0"/>
              </a:spcBef>
              <a:defRPr/>
            </a:pPr>
            <a:r>
              <a:rPr lang="en-US" sz="4000"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ANTIGUA &amp; BARBUDA</a:t>
            </a:r>
            <a:br>
              <a:rPr lang="en-US" sz="4000"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br>
            <a:r>
              <a:rPr lang="en-US" sz="4000"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GUADELOUPE, ST. KITTS &amp; NEVIS </a:t>
            </a:r>
            <a:br>
              <a:rPr lang="en-US" sz="4000"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br>
            <a:r>
              <a:rPr lang="en-US" sz="4000"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AND ST. MAARTEN</a:t>
            </a:r>
          </a:p>
        </p:txBody>
      </p:sp>
      <p:sp>
        <p:nvSpPr>
          <p:cNvPr id="3" name="Rectangle 2"/>
          <p:cNvSpPr/>
          <p:nvPr/>
        </p:nvSpPr>
        <p:spPr>
          <a:xfrm>
            <a:off x="985761" y="2407487"/>
            <a:ext cx="546409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Lyndon Mottley</a:t>
            </a:r>
          </a:p>
        </p:txBody>
      </p:sp>
      <p:pic>
        <p:nvPicPr>
          <p:cNvPr id="4" name="Picture 3" descr="A person in a suit and tie&#10;&#10;Description automatically generated">
            <a:extLst>
              <a:ext uri="{FF2B5EF4-FFF2-40B4-BE49-F238E27FC236}">
                <a16:creationId xmlns:a16="http://schemas.microsoft.com/office/drawing/2014/main" id="{C83551D8-A6E1-742D-4E10-63347D167964}"/>
              </a:ext>
            </a:extLst>
          </p:cNvPr>
          <p:cNvPicPr>
            <a:picLocks noChangeAspect="1"/>
          </p:cNvPicPr>
          <p:nvPr/>
        </p:nvPicPr>
        <p:blipFill>
          <a:blip r:embed="rId3"/>
          <a:stretch>
            <a:fillRect/>
          </a:stretch>
        </p:blipFill>
        <p:spPr>
          <a:xfrm>
            <a:off x="7623726" y="0"/>
            <a:ext cx="4568277" cy="6858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95" name="Rectangle 3">
            <a:extLst>
              <a:ext uri="{FF2B5EF4-FFF2-40B4-BE49-F238E27FC236}">
                <a16:creationId xmlns:a16="http://schemas.microsoft.com/office/drawing/2014/main" id="{A33306D6-B4D1-06C9-C143-4F26B348238B}"/>
              </a:ext>
            </a:extLst>
          </p:cNvPr>
          <p:cNvGraphicFramePr/>
          <p:nvPr>
            <p:extLst>
              <p:ext uri="{D42A27DB-BD31-4B8C-83A1-F6EECF244321}">
                <p14:modId xmlns:p14="http://schemas.microsoft.com/office/powerpoint/2010/main" val="3261461901"/>
              </p:ext>
            </p:extLst>
          </p:nvPr>
        </p:nvGraphicFramePr>
        <p:xfrm>
          <a:off x="631825" y="3622675"/>
          <a:ext cx="6467475" cy="2733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149289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Rot="1" noChangeArrowheads="1"/>
          </p:cNvSpPr>
          <p:nvPr>
            <p:ph type="title" idx="4294967295"/>
          </p:nvPr>
        </p:nvSpPr>
        <p:spPr>
          <a:xfrm>
            <a:off x="0" y="755650"/>
            <a:ext cx="7493000" cy="1095375"/>
          </a:xfrm>
        </p:spPr>
        <p:txBody>
          <a:bodyPr anchorCtr="0">
            <a:normAutofit/>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BARBADOS</a:t>
            </a:r>
          </a:p>
        </p:txBody>
      </p:sp>
      <p:sp>
        <p:nvSpPr>
          <p:cNvPr id="3" name="Rectangle 2"/>
          <p:cNvSpPr/>
          <p:nvPr/>
        </p:nvSpPr>
        <p:spPr>
          <a:xfrm>
            <a:off x="955711" y="2200587"/>
            <a:ext cx="57709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Selwyn Brathwaite</a:t>
            </a:r>
          </a:p>
        </p:txBody>
      </p:sp>
      <p:pic>
        <p:nvPicPr>
          <p:cNvPr id="4" name="Picture 3" descr="A person in a suit and bow tie&#10;&#10;Description automatically generated">
            <a:extLst>
              <a:ext uri="{FF2B5EF4-FFF2-40B4-BE49-F238E27FC236}">
                <a16:creationId xmlns:a16="http://schemas.microsoft.com/office/drawing/2014/main" id="{C171D0E2-811B-CB11-BAFD-1FDB36C5AAC4}"/>
              </a:ext>
            </a:extLst>
          </p:cNvPr>
          <p:cNvPicPr>
            <a:picLocks noChangeAspect="1"/>
          </p:cNvPicPr>
          <p:nvPr/>
        </p:nvPicPr>
        <p:blipFill>
          <a:blip r:embed="rId3"/>
          <a:stretch>
            <a:fillRect/>
          </a:stretch>
        </p:blipFill>
        <p:spPr>
          <a:xfrm>
            <a:off x="7621862" y="0"/>
            <a:ext cx="4568277" cy="6858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DCCE0355-B860-F0C6-AD42-338A7B6192CA}"/>
              </a:ext>
            </a:extLst>
          </p:cNvPr>
          <p:cNvGraphicFramePr/>
          <p:nvPr>
            <p:extLst>
              <p:ext uri="{D42A27DB-BD31-4B8C-83A1-F6EECF244321}">
                <p14:modId xmlns:p14="http://schemas.microsoft.com/office/powerpoint/2010/main" val="706084640"/>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83811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8645C02-6469-FAF6-D7F7-25B59303F7B0}"/>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B10D4879-950B-F9AB-B8B3-20D366FCF66E}"/>
              </a:ext>
            </a:extLst>
          </p:cNvPr>
          <p:cNvSpPr>
            <a:spLocks noGrp="1" noRot="1" noChangeArrowheads="1"/>
          </p:cNvSpPr>
          <p:nvPr>
            <p:ph type="title" idx="4294967295"/>
          </p:nvPr>
        </p:nvSpPr>
        <p:spPr>
          <a:xfrm>
            <a:off x="0" y="755650"/>
            <a:ext cx="7493000" cy="1095375"/>
          </a:xfrm>
        </p:spPr>
        <p:txBody>
          <a:bodyPr anchorCtr="0">
            <a:normAutofit/>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DOMINICA</a:t>
            </a:r>
          </a:p>
        </p:txBody>
      </p:sp>
      <p:sp>
        <p:nvSpPr>
          <p:cNvPr id="3" name="Rectangle 2">
            <a:extLst>
              <a:ext uri="{FF2B5EF4-FFF2-40B4-BE49-F238E27FC236}">
                <a16:creationId xmlns:a16="http://schemas.microsoft.com/office/drawing/2014/main" id="{CF7824DA-037F-A1B2-E279-3BD796B68FE8}"/>
              </a:ext>
            </a:extLst>
          </p:cNvPr>
          <p:cNvSpPr/>
          <p:nvPr/>
        </p:nvSpPr>
        <p:spPr>
          <a:xfrm>
            <a:off x="955711" y="2200587"/>
            <a:ext cx="57709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Jerry Laurent</a:t>
            </a:r>
          </a:p>
        </p:txBody>
      </p:sp>
      <p:pic>
        <p:nvPicPr>
          <p:cNvPr id="4" name="Picture 3">
            <a:extLst>
              <a:ext uri="{FF2B5EF4-FFF2-40B4-BE49-F238E27FC236}">
                <a16:creationId xmlns:a16="http://schemas.microsoft.com/office/drawing/2014/main" id="{2D11CC75-8476-51A8-B407-E41C4DAD8AF7}"/>
              </a:ext>
            </a:extLst>
          </p:cNvPr>
          <p:cNvPicPr>
            <a:picLocks noChangeAspect="1"/>
          </p:cNvPicPr>
          <p:nvPr/>
        </p:nvPicPr>
        <p:blipFill>
          <a:blip r:embed="rId3"/>
          <a:srcRect l="29" r="29"/>
          <a:stretch/>
        </p:blipFill>
        <p:spPr>
          <a:xfrm>
            <a:off x="7621862" y="0"/>
            <a:ext cx="4568277" cy="68580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B9F38507-DEB4-0A49-2D56-87B11CB76BE0}"/>
              </a:ext>
            </a:extLst>
          </p:cNvPr>
          <p:cNvGraphicFramePr/>
          <p:nvPr>
            <p:extLst>
              <p:ext uri="{D42A27DB-BD31-4B8C-83A1-F6EECF244321}">
                <p14:modId xmlns:p14="http://schemas.microsoft.com/office/powerpoint/2010/main" val="1728653839"/>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524121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91EF2E0-D286-F852-17CC-29BCA8147B6F}"/>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FE50A989-C82B-C21C-CB7C-9788E4384A44}"/>
              </a:ext>
            </a:extLst>
          </p:cNvPr>
          <p:cNvSpPr>
            <a:spLocks noGrp="1" noRot="1" noChangeArrowheads="1"/>
          </p:cNvSpPr>
          <p:nvPr>
            <p:ph type="title" idx="4294967295"/>
          </p:nvPr>
        </p:nvSpPr>
        <p:spPr>
          <a:xfrm>
            <a:off x="0" y="755650"/>
            <a:ext cx="7493000" cy="1095375"/>
          </a:xfrm>
        </p:spPr>
        <p:txBody>
          <a:bodyPr anchorCtr="0">
            <a:normAutofit/>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GRENADA</a:t>
            </a:r>
          </a:p>
        </p:txBody>
      </p:sp>
      <p:sp>
        <p:nvSpPr>
          <p:cNvPr id="3" name="Rectangle 2">
            <a:extLst>
              <a:ext uri="{FF2B5EF4-FFF2-40B4-BE49-F238E27FC236}">
                <a16:creationId xmlns:a16="http://schemas.microsoft.com/office/drawing/2014/main" id="{401C883A-F4CD-EDAE-51D0-154F0A2C1351}"/>
              </a:ext>
            </a:extLst>
          </p:cNvPr>
          <p:cNvSpPr/>
          <p:nvPr/>
        </p:nvSpPr>
        <p:spPr>
          <a:xfrm>
            <a:off x="955711" y="2200587"/>
            <a:ext cx="57709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Christopher Baker</a:t>
            </a:r>
          </a:p>
        </p:txBody>
      </p:sp>
      <p:pic>
        <p:nvPicPr>
          <p:cNvPr id="4" name="Picture 3">
            <a:extLst>
              <a:ext uri="{FF2B5EF4-FFF2-40B4-BE49-F238E27FC236}">
                <a16:creationId xmlns:a16="http://schemas.microsoft.com/office/drawing/2014/main" id="{71DECD21-7A70-1DF6-A524-BC3D26E1B860}"/>
              </a:ext>
            </a:extLst>
          </p:cNvPr>
          <p:cNvPicPr>
            <a:picLocks noChangeAspect="1"/>
          </p:cNvPicPr>
          <p:nvPr/>
        </p:nvPicPr>
        <p:blipFill>
          <a:blip r:embed="rId3"/>
          <a:srcRect l="29" r="29"/>
          <a:stretch/>
        </p:blipFill>
        <p:spPr>
          <a:xfrm>
            <a:off x="7807977" y="0"/>
            <a:ext cx="4382162" cy="65786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E908AA22-6C91-3194-5355-C1BA623A8E47}"/>
              </a:ext>
            </a:extLst>
          </p:cNvPr>
          <p:cNvGraphicFramePr/>
          <p:nvPr>
            <p:extLst>
              <p:ext uri="{D42A27DB-BD31-4B8C-83A1-F6EECF244321}">
                <p14:modId xmlns:p14="http://schemas.microsoft.com/office/powerpoint/2010/main" val="2352248121"/>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13009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10EE764-C64C-E8F2-39CD-6083B0C8D6F1}"/>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9AC55FC4-5438-6470-8ECE-404251F1707E}"/>
              </a:ext>
            </a:extLst>
          </p:cNvPr>
          <p:cNvSpPr>
            <a:spLocks noGrp="1" noRot="1" noChangeArrowheads="1"/>
          </p:cNvSpPr>
          <p:nvPr>
            <p:ph type="title" idx="4294967295"/>
          </p:nvPr>
        </p:nvSpPr>
        <p:spPr>
          <a:xfrm>
            <a:off x="0" y="755650"/>
            <a:ext cx="7493000" cy="1095375"/>
          </a:xfrm>
        </p:spPr>
        <p:txBody>
          <a:bodyPr anchorCtr="0">
            <a:normAutofit/>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MONTSERRAT</a:t>
            </a:r>
          </a:p>
        </p:txBody>
      </p:sp>
      <p:sp>
        <p:nvSpPr>
          <p:cNvPr id="3" name="Rectangle 2">
            <a:extLst>
              <a:ext uri="{FF2B5EF4-FFF2-40B4-BE49-F238E27FC236}">
                <a16:creationId xmlns:a16="http://schemas.microsoft.com/office/drawing/2014/main" id="{DC0CCB0B-B647-29DF-D9BB-3AB6264E37DA}"/>
              </a:ext>
            </a:extLst>
          </p:cNvPr>
          <p:cNvSpPr/>
          <p:nvPr/>
        </p:nvSpPr>
        <p:spPr>
          <a:xfrm>
            <a:off x="955711" y="2200587"/>
            <a:ext cx="57709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Raymond Boca</a:t>
            </a:r>
          </a:p>
        </p:txBody>
      </p:sp>
      <p:pic>
        <p:nvPicPr>
          <p:cNvPr id="4" name="Picture 3">
            <a:extLst>
              <a:ext uri="{FF2B5EF4-FFF2-40B4-BE49-F238E27FC236}">
                <a16:creationId xmlns:a16="http://schemas.microsoft.com/office/drawing/2014/main" id="{FC841373-79DA-DDD9-370C-B1DC88254A97}"/>
              </a:ext>
            </a:extLst>
          </p:cNvPr>
          <p:cNvPicPr>
            <a:picLocks noChangeAspect="1"/>
          </p:cNvPicPr>
          <p:nvPr/>
        </p:nvPicPr>
        <p:blipFill>
          <a:blip r:embed="rId3"/>
          <a:srcRect l="29" r="29"/>
          <a:stretch/>
        </p:blipFill>
        <p:spPr>
          <a:xfrm>
            <a:off x="7807977" y="0"/>
            <a:ext cx="4382162" cy="65786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80EF964B-6D24-E1B0-72CC-DDD69BFDA06A}"/>
              </a:ext>
            </a:extLst>
          </p:cNvPr>
          <p:cNvGraphicFramePr/>
          <p:nvPr>
            <p:extLst>
              <p:ext uri="{D42A27DB-BD31-4B8C-83A1-F6EECF244321}">
                <p14:modId xmlns:p14="http://schemas.microsoft.com/office/powerpoint/2010/main" val="3001887855"/>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87088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F30E5D5-1AFF-387E-1AE4-F1EF7474D4A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FCE42851-87D3-9DD2-E9C7-BA3259D7774B}"/>
              </a:ext>
            </a:extLst>
          </p:cNvPr>
          <p:cNvSpPr>
            <a:spLocks noGrp="1" noRot="1" noChangeArrowheads="1"/>
          </p:cNvSpPr>
          <p:nvPr>
            <p:ph type="title" idx="4294967295"/>
          </p:nvPr>
        </p:nvSpPr>
        <p:spPr>
          <a:xfrm>
            <a:off x="0" y="755650"/>
            <a:ext cx="7493000" cy="1095375"/>
          </a:xfrm>
        </p:spPr>
        <p:txBody>
          <a:bodyPr anchorCtr="0">
            <a:normAutofit/>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St. Lucia</a:t>
            </a:r>
          </a:p>
        </p:txBody>
      </p:sp>
      <p:sp>
        <p:nvSpPr>
          <p:cNvPr id="3" name="Rectangle 2">
            <a:extLst>
              <a:ext uri="{FF2B5EF4-FFF2-40B4-BE49-F238E27FC236}">
                <a16:creationId xmlns:a16="http://schemas.microsoft.com/office/drawing/2014/main" id="{DC71251E-9C1E-09C3-050D-41F5C48AB507}"/>
              </a:ext>
            </a:extLst>
          </p:cNvPr>
          <p:cNvSpPr/>
          <p:nvPr/>
        </p:nvSpPr>
        <p:spPr>
          <a:xfrm>
            <a:off x="955711" y="2200587"/>
            <a:ext cx="57709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Kendell Augustin</a:t>
            </a:r>
          </a:p>
        </p:txBody>
      </p:sp>
      <p:pic>
        <p:nvPicPr>
          <p:cNvPr id="4" name="Picture 3" descr="A person in a suit&#10;&#10;Description automatically generated">
            <a:extLst>
              <a:ext uri="{FF2B5EF4-FFF2-40B4-BE49-F238E27FC236}">
                <a16:creationId xmlns:a16="http://schemas.microsoft.com/office/drawing/2014/main" id="{8CB714EA-F667-234A-CAA2-2BC8EF87E6BF}"/>
              </a:ext>
            </a:extLst>
          </p:cNvPr>
          <p:cNvPicPr>
            <a:picLocks noChangeAspect="1"/>
          </p:cNvPicPr>
          <p:nvPr/>
        </p:nvPicPr>
        <p:blipFill>
          <a:blip r:embed="rId3"/>
          <a:srcRect l="29" r="29"/>
          <a:stretch/>
        </p:blipFill>
        <p:spPr>
          <a:xfrm>
            <a:off x="7807977" y="0"/>
            <a:ext cx="4382162" cy="65786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28EE29E3-8100-7027-8DAF-85EC566DF1F1}"/>
              </a:ext>
            </a:extLst>
          </p:cNvPr>
          <p:cNvGraphicFramePr/>
          <p:nvPr>
            <p:extLst>
              <p:ext uri="{D42A27DB-BD31-4B8C-83A1-F6EECF244321}">
                <p14:modId xmlns:p14="http://schemas.microsoft.com/office/powerpoint/2010/main" val="48265531"/>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64929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AF2981E-7966-1058-C3B4-4BC30A42951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F2F961B7-ED74-4005-6D5E-DC76E92BB5E8}"/>
              </a:ext>
            </a:extLst>
          </p:cNvPr>
          <p:cNvSpPr>
            <a:spLocks noGrp="1" noRot="1" noChangeArrowheads="1"/>
          </p:cNvSpPr>
          <p:nvPr>
            <p:ph type="title" idx="4294967295"/>
          </p:nvPr>
        </p:nvSpPr>
        <p:spPr>
          <a:xfrm>
            <a:off x="0" y="755650"/>
            <a:ext cx="7493000" cy="1095375"/>
          </a:xfrm>
        </p:spPr>
        <p:txBody>
          <a:bodyPr anchorCtr="0">
            <a:normAutofit fontScale="90000"/>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St. Vincent &amp; The Grenadines</a:t>
            </a:r>
          </a:p>
        </p:txBody>
      </p:sp>
      <p:sp>
        <p:nvSpPr>
          <p:cNvPr id="3" name="Rectangle 2">
            <a:extLst>
              <a:ext uri="{FF2B5EF4-FFF2-40B4-BE49-F238E27FC236}">
                <a16:creationId xmlns:a16="http://schemas.microsoft.com/office/drawing/2014/main" id="{5F1D6DEE-012D-E7F2-571D-AD107BEFC925}"/>
              </a:ext>
            </a:extLst>
          </p:cNvPr>
          <p:cNvSpPr/>
          <p:nvPr/>
        </p:nvSpPr>
        <p:spPr>
          <a:xfrm>
            <a:off x="955711" y="2200587"/>
            <a:ext cx="57709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Stephen </a:t>
            </a:r>
            <a:r>
              <a:rPr lang="en-US" sz="3400" b="1" err="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Ollivierre</a:t>
            </a:r>
            <a:endPar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00FD281-B874-73FD-C3BA-77FB3FE2828B}"/>
              </a:ext>
            </a:extLst>
          </p:cNvPr>
          <p:cNvPicPr>
            <a:picLocks noChangeAspect="1"/>
          </p:cNvPicPr>
          <p:nvPr/>
        </p:nvPicPr>
        <p:blipFill>
          <a:blip r:embed="rId3"/>
          <a:srcRect l="29" r="29"/>
          <a:stretch/>
        </p:blipFill>
        <p:spPr>
          <a:xfrm>
            <a:off x="7807977" y="0"/>
            <a:ext cx="4382162" cy="65786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635F8373-6C34-D294-C061-4625C88D184C}"/>
              </a:ext>
            </a:extLst>
          </p:cNvPr>
          <p:cNvGraphicFramePr/>
          <p:nvPr>
            <p:extLst>
              <p:ext uri="{D42A27DB-BD31-4B8C-83A1-F6EECF244321}">
                <p14:modId xmlns:p14="http://schemas.microsoft.com/office/powerpoint/2010/main" val="1762765514"/>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5493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3FA0-1409-7845-AA11-954CD83DFAF6}"/>
              </a:ext>
            </a:extLst>
          </p:cNvPr>
          <p:cNvSpPr>
            <a:spLocks noGrp="1"/>
          </p:cNvSpPr>
          <p:nvPr>
            <p:ph type="title"/>
          </p:nvPr>
        </p:nvSpPr>
        <p:spPr>
          <a:xfrm>
            <a:off x="3895168" y="262049"/>
            <a:ext cx="6140449" cy="1323440"/>
          </a:xfrm>
        </p:spPr>
        <p:txBody>
          <a:bodyPr anchor="t">
            <a:normAutofit/>
          </a:bodyPr>
          <a:lstStyle/>
          <a:p>
            <a:r>
              <a:rPr lang="en-US" sz="7201">
                <a:solidFill>
                  <a:srgbClr val="002060"/>
                </a:solidFill>
                <a:latin typeface="Footlight MT Light" panose="0204060206030A020304" pitchFamily="18" charset="77"/>
              </a:rPr>
              <a:t>MISSION</a:t>
            </a:r>
          </a:p>
        </p:txBody>
      </p:sp>
      <p:sp>
        <p:nvSpPr>
          <p:cNvPr id="3" name="Content Placeholder 2">
            <a:extLst>
              <a:ext uri="{FF2B5EF4-FFF2-40B4-BE49-F238E27FC236}">
                <a16:creationId xmlns:a16="http://schemas.microsoft.com/office/drawing/2014/main" id="{80D16061-4430-704E-83C7-8A79E5A24EFB}"/>
              </a:ext>
            </a:extLst>
          </p:cNvPr>
          <p:cNvSpPr>
            <a:spLocks noGrp="1"/>
          </p:cNvSpPr>
          <p:nvPr>
            <p:ph idx="1"/>
          </p:nvPr>
        </p:nvSpPr>
        <p:spPr>
          <a:xfrm>
            <a:off x="3895168" y="2050461"/>
            <a:ext cx="6048932" cy="3255841"/>
          </a:xfrm>
        </p:spPr>
        <p:txBody>
          <a:bodyPr anchor="ctr">
            <a:noAutofit/>
          </a:bodyPr>
          <a:lstStyle/>
          <a:p>
            <a:pPr marL="0" indent="0" algn="just">
              <a:buNone/>
            </a:pPr>
            <a:r>
              <a:rPr lang="en-US" sz="3600" dirty="0">
                <a:ln w="0"/>
                <a:solidFill>
                  <a:srgbClr val="002060"/>
                </a:solidFill>
                <a:effectLst>
                  <a:outerShdw blurRad="38100" dist="19050" dir="2700000" algn="tl" rotWithShape="0">
                    <a:schemeClr val="dk1">
                      <a:alpha val="40000"/>
                    </a:schemeClr>
                  </a:outerShdw>
                </a:effectLst>
                <a:latin typeface="Footlight MT Light" panose="0204060206030A020304" pitchFamily="18" charset="0"/>
              </a:rPr>
              <a:t>PAWI exists to fulfill the purpose of God by transforming people and communities everywhere, by the gospel of Jesus Christ, through the power and manifestation of the Holy Spirit for the glory of God. </a:t>
            </a:r>
          </a:p>
        </p:txBody>
      </p:sp>
      <p:pic>
        <p:nvPicPr>
          <p:cNvPr id="4" name="Picture 3">
            <a:extLst>
              <a:ext uri="{FF2B5EF4-FFF2-40B4-BE49-F238E27FC236}">
                <a16:creationId xmlns:a16="http://schemas.microsoft.com/office/drawing/2014/main" id="{861187A5-4924-10D7-14B6-AEAB6D441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689"/>
          <a:stretch/>
        </p:blipFill>
        <p:spPr>
          <a:xfrm>
            <a:off x="254001" y="750405"/>
            <a:ext cx="2722215" cy="4167959"/>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spTree>
    <p:extLst>
      <p:ext uri="{BB962C8B-B14F-4D97-AF65-F5344CB8AC3E}">
        <p14:creationId xmlns:p14="http://schemas.microsoft.com/office/powerpoint/2010/main" val="1572220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696924-4F9D-19D3-6231-AF7605A2771D}"/>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A5BEAF0C-981A-C9FC-BF4E-4FC1C01D1BC4}"/>
              </a:ext>
            </a:extLst>
          </p:cNvPr>
          <p:cNvSpPr>
            <a:spLocks noGrp="1" noRot="1" noChangeArrowheads="1"/>
          </p:cNvSpPr>
          <p:nvPr>
            <p:ph type="title" idx="4294967295"/>
          </p:nvPr>
        </p:nvSpPr>
        <p:spPr>
          <a:xfrm>
            <a:off x="0" y="755650"/>
            <a:ext cx="7493000" cy="1095375"/>
          </a:xfrm>
        </p:spPr>
        <p:txBody>
          <a:bodyPr anchorCtr="0">
            <a:normAutofit fontScale="90000"/>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PAWI Trinidad &amp; Tobago</a:t>
            </a:r>
          </a:p>
        </p:txBody>
      </p:sp>
      <p:sp>
        <p:nvSpPr>
          <p:cNvPr id="3" name="Rectangle 2">
            <a:extLst>
              <a:ext uri="{FF2B5EF4-FFF2-40B4-BE49-F238E27FC236}">
                <a16:creationId xmlns:a16="http://schemas.microsoft.com/office/drawing/2014/main" id="{CF6F7AF3-74B7-EC70-858F-B09BC75B1902}"/>
              </a:ext>
            </a:extLst>
          </p:cNvPr>
          <p:cNvSpPr/>
          <p:nvPr/>
        </p:nvSpPr>
        <p:spPr>
          <a:xfrm>
            <a:off x="1291238" y="1796965"/>
            <a:ext cx="49105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Don Hamilton</a:t>
            </a:r>
          </a:p>
        </p:txBody>
      </p:sp>
      <p:pic>
        <p:nvPicPr>
          <p:cNvPr id="4" name="Picture 3">
            <a:extLst>
              <a:ext uri="{FF2B5EF4-FFF2-40B4-BE49-F238E27FC236}">
                <a16:creationId xmlns:a16="http://schemas.microsoft.com/office/drawing/2014/main" id="{D5F451EA-C413-E2AE-17D9-2B6F7C47273B}"/>
              </a:ext>
            </a:extLst>
          </p:cNvPr>
          <p:cNvPicPr>
            <a:picLocks noChangeAspect="1"/>
          </p:cNvPicPr>
          <p:nvPr/>
        </p:nvPicPr>
        <p:blipFill>
          <a:blip r:embed="rId3"/>
          <a:srcRect l="29" r="29"/>
          <a:stretch/>
        </p:blipFill>
        <p:spPr>
          <a:xfrm>
            <a:off x="7809838" y="0"/>
            <a:ext cx="4382162" cy="65786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8576C325-7566-AFAF-DAA0-1E50BF3E068F}"/>
              </a:ext>
            </a:extLst>
          </p:cNvPr>
          <p:cNvGraphicFramePr/>
          <p:nvPr>
            <p:extLst>
              <p:ext uri="{D42A27DB-BD31-4B8C-83A1-F6EECF244321}">
                <p14:modId xmlns:p14="http://schemas.microsoft.com/office/powerpoint/2010/main" val="3565668145"/>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17529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308F-6B60-0D0E-7399-EE3D1B3C04DC}"/>
            </a:ext>
          </a:extLst>
        </p:cNvPr>
        <p:cNvGrpSpPr/>
        <p:nvPr/>
      </p:nvGrpSpPr>
      <p:grpSpPr>
        <a:xfrm>
          <a:off x="0" y="0"/>
          <a:ext cx="0" cy="0"/>
          <a:chOff x="0" y="0"/>
          <a:chExt cx="0" cy="0"/>
        </a:xfrm>
      </p:grpSpPr>
      <p:pic>
        <p:nvPicPr>
          <p:cNvPr id="69634" name="Picture 2">
            <a:extLst>
              <a:ext uri="{FF2B5EF4-FFF2-40B4-BE49-F238E27FC236}">
                <a16:creationId xmlns:a16="http://schemas.microsoft.com/office/drawing/2014/main" id="{95F68BF1-00ED-A2F0-87BC-2FA9C39D821E}"/>
              </a:ext>
            </a:extLst>
          </p:cNvPr>
          <p:cNvPicPr>
            <a:picLocks noChangeAspect="1" noChangeArrowheads="1"/>
          </p:cNvPicPr>
          <p:nvPr/>
        </p:nvPicPr>
        <p:blipFill>
          <a:blip r:embed="rId3"/>
          <a:srcRect t="567" b="567"/>
          <a:stretch/>
        </p:blipFill>
        <p:spPr bwMode="auto">
          <a:xfrm>
            <a:off x="588582" y="65280"/>
            <a:ext cx="4571999" cy="67927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9635" name="Text Box 3">
            <a:extLst>
              <a:ext uri="{FF2B5EF4-FFF2-40B4-BE49-F238E27FC236}">
                <a16:creationId xmlns:a16="http://schemas.microsoft.com/office/drawing/2014/main" id="{4A638543-CC0F-A867-D715-21F354602A9A}"/>
              </a:ext>
            </a:extLst>
          </p:cNvPr>
          <p:cNvSpPr txBox="1">
            <a:spLocks noChangeArrowheads="1"/>
          </p:cNvSpPr>
          <p:nvPr/>
        </p:nvSpPr>
        <p:spPr bwMode="auto">
          <a:xfrm>
            <a:off x="5933803" y="1529550"/>
            <a:ext cx="46069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spcBef>
                <a:spcPct val="50000"/>
              </a:spcBef>
              <a:buClrTx/>
              <a:buSzTx/>
              <a:buNone/>
            </a:pPr>
            <a:r>
              <a:rPr lang="en-TT" altLang="en-US" sz="3400" b="1">
                <a:solidFill>
                  <a:srgbClr val="00B0F0"/>
                </a:solidFill>
                <a:effectLst>
                  <a:outerShdw blurRad="38100" dist="38100" dir="2700000" algn="tl">
                    <a:srgbClr val="000000">
                      <a:alpha val="43137"/>
                    </a:srgbClr>
                  </a:outerShdw>
                </a:effectLst>
              </a:rPr>
              <a:t>Bishop Pat Glasgow</a:t>
            </a:r>
          </a:p>
        </p:txBody>
      </p:sp>
      <p:sp>
        <p:nvSpPr>
          <p:cNvPr id="2" name="Rectangle 1">
            <a:extLst>
              <a:ext uri="{FF2B5EF4-FFF2-40B4-BE49-F238E27FC236}">
                <a16:creationId xmlns:a16="http://schemas.microsoft.com/office/drawing/2014/main" id="{0DD1E13C-C28B-A4AC-9FBD-E0E78E8DFF39}"/>
              </a:ext>
            </a:extLst>
          </p:cNvPr>
          <p:cNvSpPr/>
          <p:nvPr/>
        </p:nvSpPr>
        <p:spPr>
          <a:xfrm>
            <a:off x="4639882" y="502267"/>
            <a:ext cx="6674068" cy="1095917"/>
          </a:xfrm>
          <a:prstGeom prst="rect">
            <a:avLst/>
          </a:prstGeom>
        </p:spPr>
        <p:txBody>
          <a:bodyPr vert="horz" lIns="91439" tIns="45720" rIns="91439" bIns="45720" rtlCol="0" anchor="ctr" anchorCtr="0">
            <a:normAutofit/>
          </a:bodyPr>
          <a:lstStyle/>
          <a:p>
            <a:pPr algn="ctr">
              <a:lnSpc>
                <a:spcPct val="90000"/>
              </a:lnSpc>
            </a:pPr>
            <a:r>
              <a:rPr lang="en-TT" altLang="en-US" sz="4000" b="1">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rPr>
              <a:t>Central Trinidad District</a:t>
            </a:r>
            <a:endParaRPr lang="en-GB" altLang="en-US" sz="4000" b="1">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endParaRPr>
          </a:p>
        </p:txBody>
      </p:sp>
      <p:sp>
        <p:nvSpPr>
          <p:cNvPr id="3" name="TextBox 2">
            <a:extLst>
              <a:ext uri="{FF2B5EF4-FFF2-40B4-BE49-F238E27FC236}">
                <a16:creationId xmlns:a16="http://schemas.microsoft.com/office/drawing/2014/main" id="{7D0D8629-26AF-510D-9130-1E5D76504941}"/>
              </a:ext>
            </a:extLst>
          </p:cNvPr>
          <p:cNvSpPr txBox="1"/>
          <p:nvPr/>
        </p:nvSpPr>
        <p:spPr>
          <a:xfrm>
            <a:off x="6119067" y="2612265"/>
            <a:ext cx="4168962" cy="1569660"/>
          </a:xfrm>
          <a:prstGeom prst="rect">
            <a:avLst/>
          </a:prstGeom>
          <a:noFill/>
        </p:spPr>
        <p:txBody>
          <a:bodyPr wrap="none" rtlCol="0">
            <a:spAutoFit/>
          </a:bodyPr>
          <a:lstStyle/>
          <a:p>
            <a:pPr algn="ctr"/>
            <a:r>
              <a:rPr lang="en-US" sz="3200">
                <a:latin typeface="Goudy Old Style" panose="02020502050305020303" pitchFamily="18" charset="77"/>
              </a:rPr>
              <a:t>Churches - 9</a:t>
            </a:r>
          </a:p>
          <a:p>
            <a:pPr algn="ctr"/>
            <a:r>
              <a:rPr lang="en-US" sz="3200">
                <a:latin typeface="Goudy Old Style" panose="02020502050305020303" pitchFamily="18" charset="77"/>
              </a:rPr>
              <a:t>Credential Workers  - 29</a:t>
            </a:r>
          </a:p>
          <a:p>
            <a:pPr algn="ctr"/>
            <a:r>
              <a:rPr lang="en-US" sz="3200">
                <a:latin typeface="Goudy Old Style" panose="02020502050305020303" pitchFamily="18" charset="77"/>
              </a:rPr>
              <a:t>Avg. Membership - 225</a:t>
            </a:r>
          </a:p>
        </p:txBody>
      </p:sp>
    </p:spTree>
    <p:extLst>
      <p:ext uri="{BB962C8B-B14F-4D97-AF65-F5344CB8AC3E}">
        <p14:creationId xmlns:p14="http://schemas.microsoft.com/office/powerpoint/2010/main" val="27835215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5524498" y="1639099"/>
            <a:ext cx="484877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buClrTx/>
              <a:buSzTx/>
              <a:buFont typeface="Wingdings" panose="05000000000000000000" pitchFamily="2" charset="2"/>
              <a:buNone/>
              <a:defRPr sz="3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latin typeface="Arial" panose="020B0604020202020204" pitchFamily="34" charset="0"/>
                <a:cs typeface="Arial" panose="020B0604020202020204" pitchFamily="34" charset="0"/>
              </a:defRPr>
            </a:lvl9pPr>
          </a:lstStyle>
          <a:p>
            <a:r>
              <a:rPr lang="en-TT" altLang="en-US">
                <a:solidFill>
                  <a:srgbClr val="00B0F0"/>
                </a:solidFill>
              </a:rPr>
              <a:t>Bishop </a:t>
            </a:r>
            <a:r>
              <a:rPr lang="en-TT" altLang="en-US" err="1">
                <a:solidFill>
                  <a:srgbClr val="00B0F0"/>
                </a:solidFill>
              </a:rPr>
              <a:t>Melch</a:t>
            </a:r>
            <a:r>
              <a:rPr lang="en-TT" altLang="en-US">
                <a:solidFill>
                  <a:srgbClr val="00B0F0"/>
                </a:solidFill>
              </a:rPr>
              <a:t> Pope</a:t>
            </a:r>
          </a:p>
        </p:txBody>
      </p:sp>
      <p:sp>
        <p:nvSpPr>
          <p:cNvPr id="4" name="Rectangle 1"/>
          <p:cNvSpPr/>
          <p:nvPr/>
        </p:nvSpPr>
        <p:spPr>
          <a:xfrm>
            <a:off x="5067301" y="726744"/>
            <a:ext cx="5763167" cy="940729"/>
          </a:xfrm>
          <a:prstGeom prst="rect">
            <a:avLst/>
          </a:prstGeom>
        </p:spPr>
        <p:txBody>
          <a:bodyPr vert="horz" lIns="91439" tIns="45720" rIns="91439" bIns="45720" rtlCol="0" anchor="ctr" anchorCtr="0">
            <a:normAutofit fontScale="92500"/>
          </a:bodyPr>
          <a:lstStyle/>
          <a:p>
            <a:pPr>
              <a:lnSpc>
                <a:spcPct val="90000"/>
              </a:lnSpc>
            </a:pPr>
            <a:r>
              <a:rPr lang="en-TT" altLang="en-US" sz="4000">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rPr>
              <a:t>North East Trinidad District</a:t>
            </a:r>
            <a:endParaRPr lang="en-GB" altLang="en-US" sz="4000">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endParaRPr>
          </a:p>
        </p:txBody>
      </p:sp>
      <p:pic>
        <p:nvPicPr>
          <p:cNvPr id="3" name="Picture 2" descr="A person in a suit and tie&#10;&#10;Description automatically generated">
            <a:extLst>
              <a:ext uri="{FF2B5EF4-FFF2-40B4-BE49-F238E27FC236}">
                <a16:creationId xmlns:a16="http://schemas.microsoft.com/office/drawing/2014/main" id="{61697910-3CF0-C952-F061-9FD50569A79C}"/>
              </a:ext>
            </a:extLst>
          </p:cNvPr>
          <p:cNvPicPr>
            <a:picLocks noChangeAspect="1"/>
          </p:cNvPicPr>
          <p:nvPr/>
        </p:nvPicPr>
        <p:blipFill>
          <a:blip r:embed="rId3"/>
          <a:stretch>
            <a:fillRect/>
          </a:stretch>
        </p:blipFill>
        <p:spPr>
          <a:xfrm>
            <a:off x="664127" y="247856"/>
            <a:ext cx="4403174" cy="661014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B940B4F1-396B-668F-5BCB-1670209CE724}"/>
              </a:ext>
            </a:extLst>
          </p:cNvPr>
          <p:cNvSpPr txBox="1"/>
          <p:nvPr/>
        </p:nvSpPr>
        <p:spPr>
          <a:xfrm>
            <a:off x="5524498" y="2644170"/>
            <a:ext cx="4848772" cy="1569660"/>
          </a:xfrm>
          <a:prstGeom prst="rect">
            <a:avLst/>
          </a:prstGeom>
          <a:noFill/>
        </p:spPr>
        <p:txBody>
          <a:bodyPr wrap="square" rtlCol="0">
            <a:spAutoFit/>
          </a:bodyPr>
          <a:lstStyle/>
          <a:p>
            <a:pPr algn="ctr"/>
            <a:r>
              <a:rPr lang="en-US" sz="3200">
                <a:latin typeface="Goudy Old Style" panose="02020502050305020303" pitchFamily="18" charset="77"/>
              </a:rPr>
              <a:t>Churches - 32</a:t>
            </a:r>
          </a:p>
          <a:p>
            <a:pPr algn="ctr"/>
            <a:r>
              <a:rPr lang="en-US" sz="3200">
                <a:latin typeface="Goudy Old Style" panose="02020502050305020303" pitchFamily="18" charset="77"/>
              </a:rPr>
              <a:t>Credential Workers - 93</a:t>
            </a:r>
          </a:p>
          <a:p>
            <a:pPr algn="ctr"/>
            <a:r>
              <a:rPr lang="en-US" sz="3200">
                <a:latin typeface="Goudy Old Style" panose="02020502050305020303" pitchFamily="18" charset="77"/>
              </a:rPr>
              <a:t>Avg. Membership  - 4399</a:t>
            </a:r>
          </a:p>
        </p:txBody>
      </p:sp>
    </p:spTree>
    <p:extLst>
      <p:ext uri="{BB962C8B-B14F-4D97-AF65-F5344CB8AC3E}">
        <p14:creationId xmlns:p14="http://schemas.microsoft.com/office/powerpoint/2010/main" val="338381770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t="12" b="12"/>
          <a:stretch/>
        </p:blipFill>
        <p:spPr bwMode="auto">
          <a:xfrm>
            <a:off x="588582" y="65280"/>
            <a:ext cx="4571999" cy="67927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9635" name="Text Box 3"/>
          <p:cNvSpPr txBox="1">
            <a:spLocks noChangeArrowheads="1"/>
          </p:cNvSpPr>
          <p:nvPr/>
        </p:nvSpPr>
        <p:spPr bwMode="auto">
          <a:xfrm>
            <a:off x="5933803" y="1529550"/>
            <a:ext cx="46069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spcBef>
                <a:spcPct val="50000"/>
              </a:spcBef>
              <a:buClrTx/>
              <a:buSzTx/>
              <a:buNone/>
            </a:pPr>
            <a:r>
              <a:rPr lang="en-TT" altLang="en-US" sz="3400" b="1">
                <a:solidFill>
                  <a:srgbClr val="00B0F0"/>
                </a:solidFill>
                <a:effectLst>
                  <a:outerShdw blurRad="38100" dist="38100" dir="2700000" algn="tl">
                    <a:srgbClr val="000000">
                      <a:alpha val="43137"/>
                    </a:srgbClr>
                  </a:outerShdw>
                </a:effectLst>
              </a:rPr>
              <a:t>Bishop Derick Henry</a:t>
            </a:r>
          </a:p>
        </p:txBody>
      </p:sp>
      <p:sp>
        <p:nvSpPr>
          <p:cNvPr id="2" name="Rectangle 1"/>
          <p:cNvSpPr/>
          <p:nvPr/>
        </p:nvSpPr>
        <p:spPr>
          <a:xfrm>
            <a:off x="4639882" y="502267"/>
            <a:ext cx="6674068" cy="1095917"/>
          </a:xfrm>
          <a:prstGeom prst="rect">
            <a:avLst/>
          </a:prstGeom>
        </p:spPr>
        <p:txBody>
          <a:bodyPr vert="horz" lIns="91439" tIns="45720" rIns="91439" bIns="45720" rtlCol="0" anchor="ctr" anchorCtr="0">
            <a:normAutofit/>
          </a:bodyPr>
          <a:lstStyle/>
          <a:p>
            <a:pPr algn="ctr">
              <a:lnSpc>
                <a:spcPct val="90000"/>
              </a:lnSpc>
            </a:pPr>
            <a:r>
              <a:rPr lang="en-TT" altLang="en-US" sz="4000" b="1">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rPr>
              <a:t>North West Trinidad District</a:t>
            </a:r>
            <a:endParaRPr lang="en-GB" altLang="en-US" sz="4000" b="1">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endParaRPr>
          </a:p>
        </p:txBody>
      </p:sp>
      <p:sp>
        <p:nvSpPr>
          <p:cNvPr id="3" name="TextBox 2">
            <a:extLst>
              <a:ext uri="{FF2B5EF4-FFF2-40B4-BE49-F238E27FC236}">
                <a16:creationId xmlns:a16="http://schemas.microsoft.com/office/drawing/2014/main" id="{65675B76-E374-D1C3-F569-7C81A831B028}"/>
              </a:ext>
            </a:extLst>
          </p:cNvPr>
          <p:cNvSpPr txBox="1"/>
          <p:nvPr/>
        </p:nvSpPr>
        <p:spPr>
          <a:xfrm>
            <a:off x="6118874" y="2612265"/>
            <a:ext cx="4169347" cy="1077218"/>
          </a:xfrm>
          <a:prstGeom prst="rect">
            <a:avLst/>
          </a:prstGeom>
          <a:noFill/>
        </p:spPr>
        <p:txBody>
          <a:bodyPr wrap="none" rtlCol="0">
            <a:spAutoFit/>
          </a:bodyPr>
          <a:lstStyle/>
          <a:p>
            <a:pPr algn="ctr"/>
            <a:r>
              <a:rPr lang="en-US" sz="3200">
                <a:latin typeface="Goudy Old Style" panose="02020502050305020303" pitchFamily="18" charset="77"/>
              </a:rPr>
              <a:t>Churches - 24</a:t>
            </a:r>
          </a:p>
          <a:p>
            <a:pPr algn="ctr"/>
            <a:r>
              <a:rPr lang="en-US" sz="3200">
                <a:latin typeface="Goudy Old Style" panose="02020502050305020303" pitchFamily="18" charset="77"/>
              </a:rPr>
              <a:t>Credential Workers  - 84</a:t>
            </a:r>
          </a:p>
        </p:txBody>
      </p:sp>
    </p:spTree>
    <p:extLst>
      <p:ext uri="{BB962C8B-B14F-4D97-AF65-F5344CB8AC3E}">
        <p14:creationId xmlns:p14="http://schemas.microsoft.com/office/powerpoint/2010/main" val="30359918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849BA-34E2-EFF0-1028-472540546CAC}"/>
            </a:ext>
          </a:extLst>
        </p:cNvPr>
        <p:cNvGrpSpPr/>
        <p:nvPr/>
      </p:nvGrpSpPr>
      <p:grpSpPr>
        <a:xfrm>
          <a:off x="0" y="0"/>
          <a:ext cx="0" cy="0"/>
          <a:chOff x="0" y="0"/>
          <a:chExt cx="0" cy="0"/>
        </a:xfrm>
      </p:grpSpPr>
      <p:pic>
        <p:nvPicPr>
          <p:cNvPr id="69634" name="Picture 2">
            <a:extLst>
              <a:ext uri="{FF2B5EF4-FFF2-40B4-BE49-F238E27FC236}">
                <a16:creationId xmlns:a16="http://schemas.microsoft.com/office/drawing/2014/main" id="{35EC7EE9-4FA3-8997-5E4B-8FC1FBF88A1C}"/>
              </a:ext>
            </a:extLst>
          </p:cNvPr>
          <p:cNvPicPr>
            <a:picLocks noChangeAspect="1" noChangeArrowheads="1"/>
          </p:cNvPicPr>
          <p:nvPr/>
        </p:nvPicPr>
        <p:blipFill>
          <a:blip r:embed="rId3"/>
          <a:srcRect t="488" b="488"/>
          <a:stretch/>
        </p:blipFill>
        <p:spPr bwMode="auto">
          <a:xfrm>
            <a:off x="588582" y="65280"/>
            <a:ext cx="4571999" cy="679272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9635" name="Text Box 3">
            <a:extLst>
              <a:ext uri="{FF2B5EF4-FFF2-40B4-BE49-F238E27FC236}">
                <a16:creationId xmlns:a16="http://schemas.microsoft.com/office/drawing/2014/main" id="{BFD4123A-850B-914A-FC6C-E7E43FD2603E}"/>
              </a:ext>
            </a:extLst>
          </p:cNvPr>
          <p:cNvSpPr txBox="1">
            <a:spLocks noChangeArrowheads="1"/>
          </p:cNvSpPr>
          <p:nvPr/>
        </p:nvSpPr>
        <p:spPr bwMode="auto">
          <a:xfrm>
            <a:off x="5511147" y="1529550"/>
            <a:ext cx="53848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spcBef>
                <a:spcPct val="50000"/>
              </a:spcBef>
              <a:buClrTx/>
              <a:buSzTx/>
              <a:buNone/>
            </a:pPr>
            <a:r>
              <a:rPr lang="en-TT" altLang="en-US" sz="3400" b="1">
                <a:solidFill>
                  <a:srgbClr val="00B0F0"/>
                </a:solidFill>
                <a:effectLst>
                  <a:outerShdw blurRad="38100" dist="38100" dir="2700000" algn="tl">
                    <a:srgbClr val="000000">
                      <a:alpha val="43137"/>
                    </a:srgbClr>
                  </a:outerShdw>
                </a:effectLst>
              </a:rPr>
              <a:t>Bishop Anthony Roberts</a:t>
            </a:r>
          </a:p>
        </p:txBody>
      </p:sp>
      <p:sp>
        <p:nvSpPr>
          <p:cNvPr id="2" name="Rectangle 1">
            <a:extLst>
              <a:ext uri="{FF2B5EF4-FFF2-40B4-BE49-F238E27FC236}">
                <a16:creationId xmlns:a16="http://schemas.microsoft.com/office/drawing/2014/main" id="{5CDFFBA4-7276-9E01-E12C-52B6E505DEBF}"/>
              </a:ext>
            </a:extLst>
          </p:cNvPr>
          <p:cNvSpPr/>
          <p:nvPr/>
        </p:nvSpPr>
        <p:spPr>
          <a:xfrm>
            <a:off x="4639882" y="502267"/>
            <a:ext cx="6674068" cy="1095917"/>
          </a:xfrm>
          <a:prstGeom prst="rect">
            <a:avLst/>
          </a:prstGeom>
        </p:spPr>
        <p:txBody>
          <a:bodyPr vert="horz" lIns="91439" tIns="45720" rIns="91439" bIns="45720" rtlCol="0" anchor="ctr" anchorCtr="0">
            <a:normAutofit/>
          </a:bodyPr>
          <a:lstStyle/>
          <a:p>
            <a:pPr algn="ctr">
              <a:lnSpc>
                <a:spcPct val="90000"/>
              </a:lnSpc>
            </a:pPr>
            <a:r>
              <a:rPr lang="en-TT" altLang="en-US" sz="4000" b="1">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rPr>
              <a:t>South Trinidad District</a:t>
            </a:r>
            <a:endParaRPr lang="en-GB" altLang="en-US" sz="4000" b="1">
              <a:effectLst>
                <a:outerShdw blurRad="38100" dist="38100" dir="2700000" algn="tl">
                  <a:srgbClr val="000000">
                    <a:alpha val="43137"/>
                  </a:srgbClr>
                </a:outerShdw>
              </a:effectLst>
              <a:latin typeface="Footlight MT Light" panose="0204060206030A020304" pitchFamily="18" charset="77"/>
              <a:ea typeface="+mj-ea"/>
              <a:cs typeface="Arial" panose="020B0604020202020204" pitchFamily="34" charset="0"/>
            </a:endParaRPr>
          </a:p>
        </p:txBody>
      </p:sp>
      <p:sp>
        <p:nvSpPr>
          <p:cNvPr id="3" name="TextBox 2">
            <a:extLst>
              <a:ext uri="{FF2B5EF4-FFF2-40B4-BE49-F238E27FC236}">
                <a16:creationId xmlns:a16="http://schemas.microsoft.com/office/drawing/2014/main" id="{33561BE8-59C4-24E9-410E-AE34C21207A0}"/>
              </a:ext>
            </a:extLst>
          </p:cNvPr>
          <p:cNvSpPr txBox="1"/>
          <p:nvPr/>
        </p:nvSpPr>
        <p:spPr>
          <a:xfrm>
            <a:off x="6170363" y="2612265"/>
            <a:ext cx="4066370" cy="1077218"/>
          </a:xfrm>
          <a:prstGeom prst="rect">
            <a:avLst/>
          </a:prstGeom>
          <a:noFill/>
        </p:spPr>
        <p:txBody>
          <a:bodyPr wrap="none" rtlCol="0">
            <a:spAutoFit/>
          </a:bodyPr>
          <a:lstStyle/>
          <a:p>
            <a:pPr algn="ctr"/>
            <a:r>
              <a:rPr lang="en-US" sz="3200">
                <a:latin typeface="Goudy Old Style" panose="02020502050305020303" pitchFamily="18" charset="77"/>
              </a:rPr>
              <a:t>Churches - 25</a:t>
            </a:r>
          </a:p>
          <a:p>
            <a:pPr algn="ctr"/>
            <a:r>
              <a:rPr lang="en-US" sz="3200">
                <a:latin typeface="Goudy Old Style" panose="02020502050305020303" pitchFamily="18" charset="77"/>
              </a:rPr>
              <a:t>Credential Workers - 68</a:t>
            </a:r>
          </a:p>
        </p:txBody>
      </p:sp>
    </p:spTree>
    <p:extLst>
      <p:ext uri="{BB962C8B-B14F-4D97-AF65-F5344CB8AC3E}">
        <p14:creationId xmlns:p14="http://schemas.microsoft.com/office/powerpoint/2010/main" val="25333582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Rot="1" noChangeArrowheads="1"/>
          </p:cNvSpPr>
          <p:nvPr>
            <p:ph type="title" idx="4294967295"/>
          </p:nvPr>
        </p:nvSpPr>
        <p:spPr>
          <a:xfrm>
            <a:off x="4152900" y="418698"/>
            <a:ext cx="7623175" cy="1035050"/>
          </a:xfrm>
        </p:spPr>
        <p:txBody>
          <a:bodyPr anchorCtr="0">
            <a:normAutofit fontScale="90000"/>
          </a:bodyPr>
          <a:lstStyle/>
          <a:p>
            <a:pPr algn="ctr">
              <a:spcBef>
                <a:spcPts val="0"/>
              </a:spcBef>
              <a:defRPr/>
            </a:pPr>
            <a:r>
              <a:rPr lang="en-US" sz="6600">
                <a:solidFill>
                  <a:schemeClr val="tx1"/>
                </a:solidFill>
                <a:effectLst>
                  <a:outerShdw blurRad="38100" dist="38100" dir="2700000" algn="tl">
                    <a:srgbClr val="000000">
                      <a:alpha val="43137"/>
                    </a:srgbClr>
                  </a:outerShdw>
                </a:effectLst>
                <a:latin typeface="Footlight MT Light" panose="0204060206030A020304" pitchFamily="18" charset="77"/>
                <a:cs typeface="Arial" panose="020B0604020202020204" pitchFamily="34" charset="0"/>
              </a:rPr>
              <a:t>Tobago</a:t>
            </a:r>
            <a:endParaRPr lang="en-US" sz="6600">
              <a:solidFill>
                <a:schemeClr val="tx1"/>
              </a:solidFill>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endParaRPr>
          </a:p>
        </p:txBody>
      </p:sp>
      <p:sp>
        <p:nvSpPr>
          <p:cNvPr id="3" name="Rectangle 2"/>
          <p:cNvSpPr/>
          <p:nvPr/>
        </p:nvSpPr>
        <p:spPr>
          <a:xfrm>
            <a:off x="5479104" y="1386869"/>
            <a:ext cx="523559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Knowles McCall</a:t>
            </a:r>
          </a:p>
        </p:txBody>
      </p:sp>
      <p:pic>
        <p:nvPicPr>
          <p:cNvPr id="4" name="Picture 3">
            <a:extLst>
              <a:ext uri="{FF2B5EF4-FFF2-40B4-BE49-F238E27FC236}">
                <a16:creationId xmlns:a16="http://schemas.microsoft.com/office/drawing/2014/main" id="{F69EFEA1-9B83-E8FA-7CED-2B11FC5E3B70}"/>
              </a:ext>
            </a:extLst>
          </p:cNvPr>
          <p:cNvPicPr>
            <a:picLocks noChangeAspect="1"/>
          </p:cNvPicPr>
          <p:nvPr/>
        </p:nvPicPr>
        <p:blipFill>
          <a:blip r:embed="rId3"/>
          <a:srcRect l="29" r="29"/>
          <a:stretch/>
        </p:blipFill>
        <p:spPr>
          <a:xfrm>
            <a:off x="549827" y="177800"/>
            <a:ext cx="4449840" cy="66802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956475C0-9E45-B58C-0BE1-5BED1E75A223}"/>
              </a:ext>
            </a:extLst>
          </p:cNvPr>
          <p:cNvSpPr txBox="1"/>
          <p:nvPr/>
        </p:nvSpPr>
        <p:spPr>
          <a:xfrm>
            <a:off x="5946914" y="2540047"/>
            <a:ext cx="4299978" cy="1077218"/>
          </a:xfrm>
          <a:prstGeom prst="rect">
            <a:avLst/>
          </a:prstGeom>
          <a:noFill/>
        </p:spPr>
        <p:txBody>
          <a:bodyPr wrap="square" rtlCol="0">
            <a:spAutoFit/>
          </a:bodyPr>
          <a:lstStyle/>
          <a:p>
            <a:pPr algn="ctr"/>
            <a:r>
              <a:rPr lang="en-US" sz="3200" dirty="0">
                <a:latin typeface="Goudy Old Style" panose="02020502050305020303" pitchFamily="18" charset="77"/>
              </a:rPr>
              <a:t>Churches - 19</a:t>
            </a:r>
          </a:p>
          <a:p>
            <a:pPr algn="ctr"/>
            <a:r>
              <a:rPr lang="en-US" sz="3200" dirty="0">
                <a:latin typeface="Goudy Old Style" panose="02020502050305020303" pitchFamily="18" charset="77"/>
              </a:rPr>
              <a:t>Credential Workers  - 56</a:t>
            </a:r>
          </a:p>
        </p:txBody>
      </p:sp>
    </p:spTree>
    <p:extLst>
      <p:ext uri="{BB962C8B-B14F-4D97-AF65-F5344CB8AC3E}">
        <p14:creationId xmlns:p14="http://schemas.microsoft.com/office/powerpoint/2010/main" val="35175145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4FB631B-134A-3D28-A0E9-D7A33428EDF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40AB0C1-086A-A736-98F7-A122262228F1}"/>
              </a:ext>
            </a:extLst>
          </p:cNvPr>
          <p:cNvSpPr>
            <a:spLocks noGrp="1" noRot="1" noChangeArrowheads="1"/>
          </p:cNvSpPr>
          <p:nvPr>
            <p:ph type="title" idx="4294967295"/>
          </p:nvPr>
        </p:nvSpPr>
        <p:spPr>
          <a:xfrm>
            <a:off x="0" y="755650"/>
            <a:ext cx="7950200" cy="1095375"/>
          </a:xfrm>
        </p:spPr>
        <p:txBody>
          <a:bodyPr anchorCtr="0">
            <a:normAutofit fontScale="90000"/>
          </a:bodyPr>
          <a:lstStyle/>
          <a:p>
            <a:pPr algn="ctr">
              <a:spcBef>
                <a:spcPts val="0"/>
              </a:spcBef>
              <a:defRPr/>
            </a:pPr>
            <a:r>
              <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PAWI International </a:t>
            </a:r>
            <a:r>
              <a:rPr lang="en-US" sz="6001" b="1" err="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rPr>
              <a:t>Brasil</a:t>
            </a:r>
            <a:endParaRPr lang="en-US" sz="6001" b="1">
              <a:effectLst>
                <a:outerShdw blurRad="38100" dist="38100" dir="2700000" algn="tl">
                  <a:srgbClr val="000000">
                    <a:alpha val="43137"/>
                  </a:srgbClr>
                </a:outerShdw>
              </a:effectLst>
              <a:latin typeface="Footlight MT Light" panose="0204060206030A020304" pitchFamily="18" charset="77"/>
              <a:ea typeface="+mn-ea"/>
              <a:cs typeface="Arial" panose="020B0604020202020204" pitchFamily="34" charset="0"/>
            </a:endParaRPr>
          </a:p>
        </p:txBody>
      </p:sp>
      <p:sp>
        <p:nvSpPr>
          <p:cNvPr id="3" name="Rectangle 2">
            <a:extLst>
              <a:ext uri="{FF2B5EF4-FFF2-40B4-BE49-F238E27FC236}">
                <a16:creationId xmlns:a16="http://schemas.microsoft.com/office/drawing/2014/main" id="{5EFF1363-8299-6261-B64A-D84CEE2D7CCA}"/>
              </a:ext>
            </a:extLst>
          </p:cNvPr>
          <p:cNvSpPr/>
          <p:nvPr/>
        </p:nvSpPr>
        <p:spPr>
          <a:xfrm>
            <a:off x="955711" y="1851025"/>
            <a:ext cx="5770912"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Bishop </a:t>
            </a:r>
            <a:r>
              <a:rPr lang="en-US" sz="36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Emerson Luis de Silva Fonseca</a:t>
            </a:r>
            <a:endParaRPr lang="en-US" sz="60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Bef>
                <a:spcPct val="50000"/>
              </a:spcBef>
            </a:pPr>
            <a:endParaRPr lang="en-US" sz="3400" b="1">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4EBE3AE-3BFA-8D3B-09C1-BCA6EF91F9B7}"/>
              </a:ext>
            </a:extLst>
          </p:cNvPr>
          <p:cNvPicPr>
            <a:picLocks noChangeAspect="1"/>
          </p:cNvPicPr>
          <p:nvPr/>
        </p:nvPicPr>
        <p:blipFill>
          <a:blip r:embed="rId3"/>
          <a:srcRect l="23813" r="23813"/>
          <a:stretch/>
        </p:blipFill>
        <p:spPr>
          <a:xfrm>
            <a:off x="7809838" y="0"/>
            <a:ext cx="4382162" cy="6578600"/>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71685" name="Rectangle 3">
            <a:extLst>
              <a:ext uri="{FF2B5EF4-FFF2-40B4-BE49-F238E27FC236}">
                <a16:creationId xmlns:a16="http://schemas.microsoft.com/office/drawing/2014/main" id="{5D7200AE-EE3D-F8F6-834A-EE646653237F}"/>
              </a:ext>
            </a:extLst>
          </p:cNvPr>
          <p:cNvGraphicFramePr/>
          <p:nvPr>
            <p:extLst>
              <p:ext uri="{D42A27DB-BD31-4B8C-83A1-F6EECF244321}">
                <p14:modId xmlns:p14="http://schemas.microsoft.com/office/powerpoint/2010/main" val="3482174303"/>
              </p:ext>
            </p:extLst>
          </p:nvPr>
        </p:nvGraphicFramePr>
        <p:xfrm>
          <a:off x="406400" y="3429000"/>
          <a:ext cx="6908800" cy="2960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39620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AC391-EC69-D341-AE85-12C8E0F83871}"/>
              </a:ext>
            </a:extLst>
          </p:cNvPr>
          <p:cNvPicPr>
            <a:picLocks noChangeAspect="1"/>
          </p:cNvPicPr>
          <p:nvPr/>
        </p:nvPicPr>
        <p:blipFill>
          <a:blip r:embed="rId2"/>
          <a:stretch>
            <a:fillRect/>
          </a:stretch>
        </p:blipFill>
        <p:spPr>
          <a:xfrm>
            <a:off x="1079499" y="1101725"/>
            <a:ext cx="2273300" cy="3568700"/>
          </a:xfrm>
          <a:prstGeom prst="rect">
            <a:avLst/>
          </a:prstGeom>
        </p:spPr>
      </p:pic>
      <p:sp>
        <p:nvSpPr>
          <p:cNvPr id="3" name="TextBox 2">
            <a:extLst>
              <a:ext uri="{FF2B5EF4-FFF2-40B4-BE49-F238E27FC236}">
                <a16:creationId xmlns:a16="http://schemas.microsoft.com/office/drawing/2014/main" id="{5C2605DF-02ED-D85D-27A2-AD9A317AE454}"/>
              </a:ext>
            </a:extLst>
          </p:cNvPr>
          <p:cNvSpPr txBox="1"/>
          <p:nvPr/>
        </p:nvSpPr>
        <p:spPr>
          <a:xfrm>
            <a:off x="4591051" y="346919"/>
            <a:ext cx="4383508" cy="5078313"/>
          </a:xfrm>
          <a:prstGeom prst="rect">
            <a:avLst/>
          </a:prstGeom>
          <a:noFill/>
        </p:spPr>
        <p:txBody>
          <a:bodyPr wrap="square" rtlCol="0">
            <a:spAutoFit/>
          </a:bodyPr>
          <a:lstStyle/>
          <a:p>
            <a:r>
              <a:rPr lang="en-US" sz="2400" b="1"/>
              <a:t>Head Office:</a:t>
            </a:r>
          </a:p>
          <a:p>
            <a:r>
              <a:rPr lang="en-US" sz="2400"/>
              <a:t>4</a:t>
            </a:r>
            <a:r>
              <a:rPr lang="en-US" sz="2400" baseline="30000"/>
              <a:t>th</a:t>
            </a:r>
            <a:r>
              <a:rPr lang="en-US" sz="2400"/>
              <a:t> Bridge, Maracas Royal Road</a:t>
            </a:r>
          </a:p>
          <a:p>
            <a:r>
              <a:rPr lang="en-US" sz="2400"/>
              <a:t>St. Joseph. Trinidad &amp; Tobago</a:t>
            </a:r>
          </a:p>
          <a:p>
            <a:endParaRPr lang="en-US" sz="2400"/>
          </a:p>
          <a:p>
            <a:r>
              <a:rPr lang="en-US" sz="2400" b="1"/>
              <a:t>Phone:</a:t>
            </a:r>
          </a:p>
          <a:p>
            <a:r>
              <a:rPr lang="en-US" sz="2400"/>
              <a:t>(868) 750-9796</a:t>
            </a:r>
          </a:p>
          <a:p>
            <a:endParaRPr lang="en-US" sz="2400"/>
          </a:p>
          <a:p>
            <a:r>
              <a:rPr lang="en-US" sz="2400" b="1"/>
              <a:t>Website:</a:t>
            </a:r>
          </a:p>
          <a:p>
            <a:r>
              <a:rPr lang="en-US" sz="2400"/>
              <a:t>Pawionline.org</a:t>
            </a:r>
          </a:p>
          <a:p>
            <a:endParaRPr lang="en-US" sz="2400"/>
          </a:p>
          <a:p>
            <a:r>
              <a:rPr lang="en-US" sz="2400" b="1"/>
              <a:t>Email:</a:t>
            </a:r>
          </a:p>
          <a:p>
            <a:r>
              <a:rPr lang="en-US" sz="2400"/>
              <a:t>pawi@pawionline.org</a:t>
            </a:r>
          </a:p>
          <a:p>
            <a:endParaRPr lang="en-TT"/>
          </a:p>
          <a:p>
            <a:endParaRPr lang="en-TT"/>
          </a:p>
        </p:txBody>
      </p:sp>
      <p:pic>
        <p:nvPicPr>
          <p:cNvPr id="5" name="Picture 4" descr="A blue circle with a white letter f in it&#10;&#10;Description automatically generated">
            <a:extLst>
              <a:ext uri="{FF2B5EF4-FFF2-40B4-BE49-F238E27FC236}">
                <a16:creationId xmlns:a16="http://schemas.microsoft.com/office/drawing/2014/main" id="{A0F5EEC7-74C8-CAEE-61DB-8C64106B7B26}"/>
              </a:ext>
            </a:extLst>
          </p:cNvPr>
          <p:cNvPicPr>
            <a:picLocks noChangeAspect="1"/>
          </p:cNvPicPr>
          <p:nvPr/>
        </p:nvPicPr>
        <p:blipFill>
          <a:blip r:embed="rId3"/>
          <a:stretch>
            <a:fillRect/>
          </a:stretch>
        </p:blipFill>
        <p:spPr>
          <a:xfrm>
            <a:off x="4718051" y="5107730"/>
            <a:ext cx="1568450" cy="1568450"/>
          </a:xfrm>
          <a:prstGeom prst="rect">
            <a:avLst/>
          </a:prstGeom>
        </p:spPr>
      </p:pic>
      <p:pic>
        <p:nvPicPr>
          <p:cNvPr id="7" name="Picture 6" descr="A logo of a camera&#10;&#10;Description automatically generated">
            <a:extLst>
              <a:ext uri="{FF2B5EF4-FFF2-40B4-BE49-F238E27FC236}">
                <a16:creationId xmlns:a16="http://schemas.microsoft.com/office/drawing/2014/main" id="{EEE5540A-3C1F-5365-29CB-ACF4C37BB1E1}"/>
              </a:ext>
            </a:extLst>
          </p:cNvPr>
          <p:cNvPicPr>
            <a:picLocks noChangeAspect="1"/>
          </p:cNvPicPr>
          <p:nvPr/>
        </p:nvPicPr>
        <p:blipFill>
          <a:blip r:embed="rId4"/>
          <a:stretch>
            <a:fillRect/>
          </a:stretch>
        </p:blipFill>
        <p:spPr>
          <a:xfrm>
            <a:off x="7222283" y="4959671"/>
            <a:ext cx="1716509" cy="1716509"/>
          </a:xfrm>
          <a:prstGeom prst="rect">
            <a:avLst/>
          </a:prstGeom>
        </p:spPr>
      </p:pic>
    </p:spTree>
    <p:extLst>
      <p:ext uri="{BB962C8B-B14F-4D97-AF65-F5344CB8AC3E}">
        <p14:creationId xmlns:p14="http://schemas.microsoft.com/office/powerpoint/2010/main" val="1099912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38264" y="2180087"/>
            <a:ext cx="2172372" cy="3051040"/>
            <a:chOff x="0" y="0"/>
            <a:chExt cx="635000" cy="891841"/>
          </a:xfrm>
        </p:grpSpPr>
        <p:sp>
          <p:nvSpPr>
            <p:cNvPr id="4" name="Freeform 4"/>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FFFFF"/>
            </a:solidFill>
            <a:ln w="38100" cap="sq">
              <a:solidFill>
                <a:srgbClr val="A12568"/>
              </a:solidFill>
              <a:prstDash val="solid"/>
              <a:miter/>
            </a:ln>
          </p:spPr>
          <p:txBody>
            <a:bodyPr/>
            <a:lstStyle/>
            <a:p>
              <a:endParaRPr lang="en-TT" sz="1200"/>
            </a:p>
          </p:txBody>
        </p:sp>
        <p:sp>
          <p:nvSpPr>
            <p:cNvPr id="5" name="TextBox 5"/>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6" name="Group 6"/>
          <p:cNvGrpSpPr/>
          <p:nvPr/>
        </p:nvGrpSpPr>
        <p:grpSpPr>
          <a:xfrm rot="5400000">
            <a:off x="1127098" y="4072829"/>
            <a:ext cx="1194703" cy="2781039"/>
            <a:chOff x="0" y="0"/>
            <a:chExt cx="465322" cy="1083180"/>
          </a:xfrm>
        </p:grpSpPr>
        <p:sp>
          <p:nvSpPr>
            <p:cNvPr id="7" name="Freeform 7"/>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A12568"/>
            </a:solidFill>
          </p:spPr>
          <p:txBody>
            <a:bodyPr/>
            <a:lstStyle/>
            <a:p>
              <a:endParaRPr lang="en-TT" sz="1200"/>
            </a:p>
          </p:txBody>
        </p:sp>
        <p:sp>
          <p:nvSpPr>
            <p:cNvPr id="8" name="TextBox 8"/>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9" name="Group 9"/>
          <p:cNvGrpSpPr/>
          <p:nvPr/>
        </p:nvGrpSpPr>
        <p:grpSpPr>
          <a:xfrm>
            <a:off x="3411978" y="2180087"/>
            <a:ext cx="2172372" cy="3051040"/>
            <a:chOff x="0" y="0"/>
            <a:chExt cx="635000" cy="891841"/>
          </a:xfrm>
        </p:grpSpPr>
        <p:sp>
          <p:nvSpPr>
            <p:cNvPr id="10" name="Freeform 10"/>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FFFFF"/>
            </a:solidFill>
            <a:ln w="38100" cap="sq">
              <a:solidFill>
                <a:srgbClr val="1EAE98"/>
              </a:solidFill>
              <a:prstDash val="solid"/>
              <a:miter/>
            </a:ln>
          </p:spPr>
          <p:txBody>
            <a:bodyPr/>
            <a:lstStyle/>
            <a:p>
              <a:endParaRPr lang="en-TT" sz="1200"/>
            </a:p>
          </p:txBody>
        </p:sp>
        <p:sp>
          <p:nvSpPr>
            <p:cNvPr id="11" name="TextBox 11"/>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12" name="Group 12"/>
          <p:cNvGrpSpPr/>
          <p:nvPr/>
        </p:nvGrpSpPr>
        <p:grpSpPr>
          <a:xfrm rot="5400000">
            <a:off x="3900812" y="4072829"/>
            <a:ext cx="1194703" cy="2781039"/>
            <a:chOff x="0" y="0"/>
            <a:chExt cx="465322" cy="1083180"/>
          </a:xfrm>
        </p:grpSpPr>
        <p:sp>
          <p:nvSpPr>
            <p:cNvPr id="13" name="Freeform 13"/>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1EAE98"/>
            </a:solidFill>
          </p:spPr>
          <p:txBody>
            <a:bodyPr/>
            <a:lstStyle/>
            <a:p>
              <a:endParaRPr lang="en-TT" sz="1200"/>
            </a:p>
          </p:txBody>
        </p:sp>
        <p:sp>
          <p:nvSpPr>
            <p:cNvPr id="14" name="TextBox 14"/>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15" name="Group 15"/>
          <p:cNvGrpSpPr/>
          <p:nvPr/>
        </p:nvGrpSpPr>
        <p:grpSpPr>
          <a:xfrm>
            <a:off x="6185692" y="2180087"/>
            <a:ext cx="2172372" cy="3051040"/>
            <a:chOff x="0" y="0"/>
            <a:chExt cx="635000" cy="891841"/>
          </a:xfrm>
        </p:grpSpPr>
        <p:sp>
          <p:nvSpPr>
            <p:cNvPr id="16" name="Freeform 16"/>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FFFFF"/>
            </a:solidFill>
            <a:ln w="38100" cap="sq">
              <a:solidFill>
                <a:srgbClr val="233E8B"/>
              </a:solidFill>
              <a:prstDash val="solid"/>
              <a:miter/>
            </a:ln>
          </p:spPr>
          <p:txBody>
            <a:bodyPr/>
            <a:lstStyle/>
            <a:p>
              <a:endParaRPr lang="en-TT" sz="1200"/>
            </a:p>
          </p:txBody>
        </p:sp>
        <p:sp>
          <p:nvSpPr>
            <p:cNvPr id="17" name="TextBox 17"/>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18" name="Group 18"/>
          <p:cNvGrpSpPr/>
          <p:nvPr/>
        </p:nvGrpSpPr>
        <p:grpSpPr>
          <a:xfrm rot="5400000">
            <a:off x="6674526" y="4072829"/>
            <a:ext cx="1194703" cy="2781039"/>
            <a:chOff x="0" y="0"/>
            <a:chExt cx="465322" cy="1083180"/>
          </a:xfrm>
        </p:grpSpPr>
        <p:sp>
          <p:nvSpPr>
            <p:cNvPr id="19" name="Freeform 19"/>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233E8B"/>
            </a:solidFill>
          </p:spPr>
          <p:txBody>
            <a:bodyPr/>
            <a:lstStyle/>
            <a:p>
              <a:endParaRPr lang="en-TT" sz="1200"/>
            </a:p>
          </p:txBody>
        </p:sp>
        <p:sp>
          <p:nvSpPr>
            <p:cNvPr id="20" name="TextBox 20"/>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21" name="Group 21"/>
          <p:cNvGrpSpPr/>
          <p:nvPr/>
        </p:nvGrpSpPr>
        <p:grpSpPr>
          <a:xfrm>
            <a:off x="8959406" y="2180087"/>
            <a:ext cx="2172372" cy="3051040"/>
            <a:chOff x="0" y="0"/>
            <a:chExt cx="635000" cy="891841"/>
          </a:xfrm>
        </p:grpSpPr>
        <p:sp>
          <p:nvSpPr>
            <p:cNvPr id="22" name="Freeform 22"/>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FFFFF"/>
            </a:solidFill>
            <a:ln w="38100" cap="sq">
              <a:solidFill>
                <a:srgbClr val="AE1E1E"/>
              </a:solidFill>
              <a:prstDash val="solid"/>
              <a:miter/>
            </a:ln>
          </p:spPr>
          <p:txBody>
            <a:bodyPr/>
            <a:lstStyle/>
            <a:p>
              <a:endParaRPr lang="en-TT" sz="1200"/>
            </a:p>
          </p:txBody>
        </p:sp>
        <p:sp>
          <p:nvSpPr>
            <p:cNvPr id="23" name="TextBox 23"/>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24" name="Group 24"/>
          <p:cNvGrpSpPr/>
          <p:nvPr/>
        </p:nvGrpSpPr>
        <p:grpSpPr>
          <a:xfrm rot="5400000">
            <a:off x="9448240" y="4072829"/>
            <a:ext cx="1194703" cy="2781039"/>
            <a:chOff x="0" y="0"/>
            <a:chExt cx="465322" cy="1083180"/>
          </a:xfrm>
        </p:grpSpPr>
        <p:sp>
          <p:nvSpPr>
            <p:cNvPr id="25" name="Freeform 25"/>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AE1E1E"/>
            </a:solidFill>
          </p:spPr>
          <p:txBody>
            <a:bodyPr/>
            <a:lstStyle/>
            <a:p>
              <a:endParaRPr lang="en-TT" sz="1200"/>
            </a:p>
          </p:txBody>
        </p:sp>
        <p:sp>
          <p:nvSpPr>
            <p:cNvPr id="26" name="TextBox 26"/>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27" name="Group 27"/>
          <p:cNvGrpSpPr/>
          <p:nvPr/>
        </p:nvGrpSpPr>
        <p:grpSpPr>
          <a:xfrm>
            <a:off x="997066" y="1909078"/>
            <a:ext cx="1431288" cy="207509"/>
            <a:chOff x="0" y="0"/>
            <a:chExt cx="557469" cy="80822"/>
          </a:xfrm>
        </p:grpSpPr>
        <p:sp>
          <p:nvSpPr>
            <p:cNvPr id="28" name="Freeform 28"/>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A12568"/>
            </a:solidFill>
          </p:spPr>
          <p:txBody>
            <a:bodyPr/>
            <a:lstStyle/>
            <a:p>
              <a:endParaRPr lang="en-TT" sz="1200"/>
            </a:p>
          </p:txBody>
        </p:sp>
        <p:sp>
          <p:nvSpPr>
            <p:cNvPr id="29" name="TextBox 29"/>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30" name="Group 30"/>
          <p:cNvGrpSpPr>
            <a:grpSpLocks noChangeAspect="1"/>
          </p:cNvGrpSpPr>
          <p:nvPr/>
        </p:nvGrpSpPr>
        <p:grpSpPr>
          <a:xfrm>
            <a:off x="1279741" y="1146894"/>
            <a:ext cx="865939" cy="865939"/>
            <a:chOff x="0" y="0"/>
            <a:chExt cx="495300" cy="495300"/>
          </a:xfrm>
        </p:grpSpPr>
        <p:sp>
          <p:nvSpPr>
            <p:cNvPr id="31" name="Freeform 3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12568"/>
            </a:solidFill>
          </p:spPr>
          <p:txBody>
            <a:bodyPr/>
            <a:lstStyle/>
            <a:p>
              <a:endParaRPr lang="en-TT" sz="1200"/>
            </a:p>
          </p:txBody>
        </p:sp>
        <p:sp>
          <p:nvSpPr>
            <p:cNvPr id="32" name="Freeform 3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TT" sz="1200"/>
            </a:p>
          </p:txBody>
        </p:sp>
      </p:grpSp>
      <p:grpSp>
        <p:nvGrpSpPr>
          <p:cNvPr id="33" name="Group 33"/>
          <p:cNvGrpSpPr/>
          <p:nvPr/>
        </p:nvGrpSpPr>
        <p:grpSpPr>
          <a:xfrm>
            <a:off x="3770780" y="1909078"/>
            <a:ext cx="1431288" cy="207509"/>
            <a:chOff x="0" y="0"/>
            <a:chExt cx="557469" cy="80822"/>
          </a:xfrm>
        </p:grpSpPr>
        <p:sp>
          <p:nvSpPr>
            <p:cNvPr id="34" name="Freeform 34"/>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1EAE98"/>
            </a:solidFill>
          </p:spPr>
          <p:txBody>
            <a:bodyPr/>
            <a:lstStyle/>
            <a:p>
              <a:endParaRPr lang="en-TT" sz="1200"/>
            </a:p>
          </p:txBody>
        </p:sp>
        <p:sp>
          <p:nvSpPr>
            <p:cNvPr id="35" name="TextBox 35"/>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36" name="Group 36"/>
          <p:cNvGrpSpPr>
            <a:grpSpLocks noChangeAspect="1"/>
          </p:cNvGrpSpPr>
          <p:nvPr/>
        </p:nvGrpSpPr>
        <p:grpSpPr>
          <a:xfrm>
            <a:off x="4053455" y="1146894"/>
            <a:ext cx="865939" cy="865939"/>
            <a:chOff x="0" y="0"/>
            <a:chExt cx="495300" cy="495300"/>
          </a:xfrm>
        </p:grpSpPr>
        <p:sp>
          <p:nvSpPr>
            <p:cNvPr id="37" name="Freeform 3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EAE98"/>
            </a:solidFill>
          </p:spPr>
          <p:txBody>
            <a:bodyPr/>
            <a:lstStyle/>
            <a:p>
              <a:endParaRPr lang="en-TT" sz="1200"/>
            </a:p>
          </p:txBody>
        </p:sp>
        <p:sp>
          <p:nvSpPr>
            <p:cNvPr id="38" name="Freeform 3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TT" sz="1200"/>
            </a:p>
          </p:txBody>
        </p:sp>
      </p:grpSp>
      <p:grpSp>
        <p:nvGrpSpPr>
          <p:cNvPr id="39" name="Group 39"/>
          <p:cNvGrpSpPr/>
          <p:nvPr/>
        </p:nvGrpSpPr>
        <p:grpSpPr>
          <a:xfrm>
            <a:off x="6544494" y="1909078"/>
            <a:ext cx="1431288" cy="207509"/>
            <a:chOff x="0" y="0"/>
            <a:chExt cx="557469" cy="80822"/>
          </a:xfrm>
        </p:grpSpPr>
        <p:sp>
          <p:nvSpPr>
            <p:cNvPr id="40" name="Freeform 40"/>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233E8B"/>
            </a:solidFill>
          </p:spPr>
          <p:txBody>
            <a:bodyPr/>
            <a:lstStyle/>
            <a:p>
              <a:endParaRPr lang="en-TT" sz="1200"/>
            </a:p>
          </p:txBody>
        </p:sp>
        <p:sp>
          <p:nvSpPr>
            <p:cNvPr id="41" name="TextBox 41"/>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42" name="Group 42"/>
          <p:cNvGrpSpPr>
            <a:grpSpLocks noChangeAspect="1"/>
          </p:cNvGrpSpPr>
          <p:nvPr/>
        </p:nvGrpSpPr>
        <p:grpSpPr>
          <a:xfrm>
            <a:off x="6827169" y="1146894"/>
            <a:ext cx="865939" cy="865939"/>
            <a:chOff x="0" y="0"/>
            <a:chExt cx="495300" cy="495300"/>
          </a:xfrm>
        </p:grpSpPr>
        <p:sp>
          <p:nvSpPr>
            <p:cNvPr id="43" name="Freeform 4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233E8B"/>
            </a:solidFill>
          </p:spPr>
          <p:txBody>
            <a:bodyPr/>
            <a:lstStyle/>
            <a:p>
              <a:endParaRPr lang="en-TT" sz="1200"/>
            </a:p>
          </p:txBody>
        </p:sp>
        <p:sp>
          <p:nvSpPr>
            <p:cNvPr id="44" name="Freeform 4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TT" sz="1200"/>
            </a:p>
          </p:txBody>
        </p:sp>
      </p:grpSp>
      <p:grpSp>
        <p:nvGrpSpPr>
          <p:cNvPr id="45" name="Group 45"/>
          <p:cNvGrpSpPr/>
          <p:nvPr/>
        </p:nvGrpSpPr>
        <p:grpSpPr>
          <a:xfrm>
            <a:off x="9318208" y="1909078"/>
            <a:ext cx="1431288" cy="207509"/>
            <a:chOff x="0" y="0"/>
            <a:chExt cx="557469" cy="80822"/>
          </a:xfrm>
        </p:grpSpPr>
        <p:sp>
          <p:nvSpPr>
            <p:cNvPr id="46" name="Freeform 46"/>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AE1E1E"/>
            </a:solidFill>
          </p:spPr>
          <p:txBody>
            <a:bodyPr/>
            <a:lstStyle/>
            <a:p>
              <a:endParaRPr lang="en-TT" sz="1200"/>
            </a:p>
          </p:txBody>
        </p:sp>
        <p:sp>
          <p:nvSpPr>
            <p:cNvPr id="47" name="TextBox 47"/>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48" name="Group 48"/>
          <p:cNvGrpSpPr>
            <a:grpSpLocks noChangeAspect="1"/>
          </p:cNvGrpSpPr>
          <p:nvPr/>
        </p:nvGrpSpPr>
        <p:grpSpPr>
          <a:xfrm>
            <a:off x="9600884" y="1146894"/>
            <a:ext cx="865939" cy="865939"/>
            <a:chOff x="0" y="0"/>
            <a:chExt cx="495300" cy="495300"/>
          </a:xfrm>
        </p:grpSpPr>
        <p:sp>
          <p:nvSpPr>
            <p:cNvPr id="49" name="Freeform 4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E1E1E"/>
            </a:solidFill>
          </p:spPr>
          <p:txBody>
            <a:bodyPr/>
            <a:lstStyle/>
            <a:p>
              <a:endParaRPr lang="en-TT" sz="1200"/>
            </a:p>
          </p:txBody>
        </p:sp>
        <p:sp>
          <p:nvSpPr>
            <p:cNvPr id="50" name="Freeform 5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p:spPr>
          <p:txBody>
            <a:bodyPr/>
            <a:lstStyle/>
            <a:p>
              <a:endParaRPr lang="en-TT" sz="1200"/>
            </a:p>
          </p:txBody>
        </p:sp>
      </p:grpSp>
      <p:sp>
        <p:nvSpPr>
          <p:cNvPr id="51" name="Freeform 51"/>
          <p:cNvSpPr/>
          <p:nvPr/>
        </p:nvSpPr>
        <p:spPr>
          <a:xfrm rot="1788336">
            <a:off x="2567729" y="996882"/>
            <a:ext cx="1056351" cy="809429"/>
          </a:xfrm>
          <a:custGeom>
            <a:avLst/>
            <a:gdLst/>
            <a:ahLst/>
            <a:cxnLst/>
            <a:rect l="l" t="t" r="r" b="b"/>
            <a:pathLst>
              <a:path w="1584526" h="1214143">
                <a:moveTo>
                  <a:pt x="0" y="0"/>
                </a:moveTo>
                <a:lnTo>
                  <a:pt x="1584526" y="0"/>
                </a:lnTo>
                <a:lnTo>
                  <a:pt x="1584526" y="1214143"/>
                </a:lnTo>
                <a:lnTo>
                  <a:pt x="0" y="121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sz="1200"/>
          </a:p>
        </p:txBody>
      </p:sp>
      <p:sp>
        <p:nvSpPr>
          <p:cNvPr id="52" name="Freeform 52"/>
          <p:cNvSpPr/>
          <p:nvPr/>
        </p:nvSpPr>
        <p:spPr>
          <a:xfrm rot="1788336">
            <a:off x="5356845" y="996882"/>
            <a:ext cx="1056351" cy="809429"/>
          </a:xfrm>
          <a:custGeom>
            <a:avLst/>
            <a:gdLst/>
            <a:ahLst/>
            <a:cxnLst/>
            <a:rect l="l" t="t" r="r" b="b"/>
            <a:pathLst>
              <a:path w="1584526" h="1214143">
                <a:moveTo>
                  <a:pt x="0" y="0"/>
                </a:moveTo>
                <a:lnTo>
                  <a:pt x="1584526" y="0"/>
                </a:lnTo>
                <a:lnTo>
                  <a:pt x="1584526" y="1214143"/>
                </a:lnTo>
                <a:lnTo>
                  <a:pt x="0" y="121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sz="1200"/>
          </a:p>
        </p:txBody>
      </p:sp>
      <p:sp>
        <p:nvSpPr>
          <p:cNvPr id="53" name="Freeform 53"/>
          <p:cNvSpPr/>
          <p:nvPr/>
        </p:nvSpPr>
        <p:spPr>
          <a:xfrm rot="1788336">
            <a:off x="8130560" y="996882"/>
            <a:ext cx="1056351" cy="809429"/>
          </a:xfrm>
          <a:custGeom>
            <a:avLst/>
            <a:gdLst/>
            <a:ahLst/>
            <a:cxnLst/>
            <a:rect l="l" t="t" r="r" b="b"/>
            <a:pathLst>
              <a:path w="1584526" h="1214143">
                <a:moveTo>
                  <a:pt x="0" y="0"/>
                </a:moveTo>
                <a:lnTo>
                  <a:pt x="1584526" y="0"/>
                </a:lnTo>
                <a:lnTo>
                  <a:pt x="1584526" y="1214143"/>
                </a:lnTo>
                <a:lnTo>
                  <a:pt x="0" y="121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sz="1200"/>
          </a:p>
        </p:txBody>
      </p:sp>
      <p:sp>
        <p:nvSpPr>
          <p:cNvPr id="54" name="Freeform 54"/>
          <p:cNvSpPr/>
          <p:nvPr/>
        </p:nvSpPr>
        <p:spPr>
          <a:xfrm>
            <a:off x="1531237" y="1313667"/>
            <a:ext cx="340044" cy="532392"/>
          </a:xfrm>
          <a:custGeom>
            <a:avLst/>
            <a:gdLst/>
            <a:ahLst/>
            <a:cxnLst/>
            <a:rect l="l" t="t" r="r" b="b"/>
            <a:pathLst>
              <a:path w="510066" h="798588">
                <a:moveTo>
                  <a:pt x="0" y="0"/>
                </a:moveTo>
                <a:lnTo>
                  <a:pt x="510066" y="0"/>
                </a:lnTo>
                <a:lnTo>
                  <a:pt x="510066" y="798588"/>
                </a:lnTo>
                <a:lnTo>
                  <a:pt x="0" y="798588"/>
                </a:lnTo>
                <a:lnTo>
                  <a:pt x="0" y="0"/>
                </a:lnTo>
                <a:close/>
              </a:path>
            </a:pathLst>
          </a:custGeom>
          <a:blipFill>
            <a:blip r:embed="rId4"/>
            <a:stretch>
              <a:fillRect/>
            </a:stretch>
          </a:blipFill>
        </p:spPr>
        <p:txBody>
          <a:bodyPr/>
          <a:lstStyle/>
          <a:p>
            <a:endParaRPr lang="en-TT" sz="1200"/>
          </a:p>
        </p:txBody>
      </p:sp>
      <p:sp>
        <p:nvSpPr>
          <p:cNvPr id="55" name="TextBox 55"/>
          <p:cNvSpPr txBox="1"/>
          <p:nvPr/>
        </p:nvSpPr>
        <p:spPr>
          <a:xfrm>
            <a:off x="837503" y="2415914"/>
            <a:ext cx="1750414"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ACCOUNTABILITY</a:t>
            </a:r>
          </a:p>
        </p:txBody>
      </p:sp>
      <p:sp>
        <p:nvSpPr>
          <p:cNvPr id="56" name="TextBox 56"/>
          <p:cNvSpPr txBox="1"/>
          <p:nvPr/>
        </p:nvSpPr>
        <p:spPr>
          <a:xfrm>
            <a:off x="862356" y="2742558"/>
            <a:ext cx="1749522" cy="2124171"/>
          </a:xfrm>
          <a:prstGeom prst="rect">
            <a:avLst/>
          </a:prstGeom>
        </p:spPr>
        <p:txBody>
          <a:bodyPr lIns="0" tIns="0" rIns="0" bIns="0" rtlCol="0" anchor="t">
            <a:spAutoFit/>
          </a:bodyPr>
          <a:lstStyle/>
          <a:p>
            <a:pPr algn="ctr">
              <a:lnSpc>
                <a:spcPts val="2400"/>
              </a:lnSpc>
              <a:spcBef>
                <a:spcPct val="0"/>
              </a:spcBef>
            </a:pPr>
            <a:r>
              <a:rPr lang="en-US" sz="1600" b="1">
                <a:solidFill>
                  <a:srgbClr val="5C5D62"/>
                </a:solidFill>
                <a:latin typeface="Source Sans Pro Bold"/>
                <a:ea typeface="Source Sans Pro Bold"/>
                <a:cs typeface="Source Sans Pro Bold"/>
                <a:sym typeface="Source Sans Pro Bold"/>
              </a:rPr>
              <a:t>We shall take full responsibility for our actions and decisions and will be answerable to their resulting consequences.</a:t>
            </a:r>
          </a:p>
        </p:txBody>
      </p:sp>
      <p:sp>
        <p:nvSpPr>
          <p:cNvPr id="57" name="TextBox 57"/>
          <p:cNvSpPr txBox="1"/>
          <p:nvPr/>
        </p:nvSpPr>
        <p:spPr>
          <a:xfrm>
            <a:off x="3611663" y="2415914"/>
            <a:ext cx="1749522"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LOYALTY</a:t>
            </a:r>
          </a:p>
        </p:txBody>
      </p:sp>
      <p:sp>
        <p:nvSpPr>
          <p:cNvPr id="58" name="TextBox 58"/>
          <p:cNvSpPr txBox="1"/>
          <p:nvPr/>
        </p:nvSpPr>
        <p:spPr>
          <a:xfrm>
            <a:off x="3623403" y="2684173"/>
            <a:ext cx="1749522" cy="2124171"/>
          </a:xfrm>
          <a:prstGeom prst="rect">
            <a:avLst/>
          </a:prstGeom>
        </p:spPr>
        <p:txBody>
          <a:bodyPr lIns="0" tIns="0" rIns="0" bIns="0" rtlCol="0" anchor="t">
            <a:spAutoFit/>
          </a:bodyPr>
          <a:lstStyle/>
          <a:p>
            <a:pPr algn="ctr">
              <a:lnSpc>
                <a:spcPts val="2400"/>
              </a:lnSpc>
              <a:spcBef>
                <a:spcPct val="0"/>
              </a:spcBef>
            </a:pPr>
            <a:r>
              <a:rPr lang="en-US" sz="1600" b="1">
                <a:solidFill>
                  <a:srgbClr val="5C5D62"/>
                </a:solidFill>
                <a:latin typeface="Source Sans Pro Bold"/>
                <a:ea typeface="Source Sans Pro Bold"/>
                <a:cs typeface="Source Sans Pro Bold"/>
                <a:sym typeface="Source Sans Pro Bold"/>
              </a:rPr>
              <a:t>We shall be loyal to our commitments and obligations to God, and to our duties and responsibilities.</a:t>
            </a:r>
          </a:p>
        </p:txBody>
      </p:sp>
      <p:sp>
        <p:nvSpPr>
          <p:cNvPr id="59" name="TextBox 59"/>
          <p:cNvSpPr txBox="1"/>
          <p:nvPr/>
        </p:nvSpPr>
        <p:spPr>
          <a:xfrm>
            <a:off x="6385377" y="2415914"/>
            <a:ext cx="1749522"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GODLINESS</a:t>
            </a:r>
          </a:p>
        </p:txBody>
      </p:sp>
      <p:sp>
        <p:nvSpPr>
          <p:cNvPr id="60" name="TextBox 60"/>
          <p:cNvSpPr txBox="1"/>
          <p:nvPr/>
        </p:nvSpPr>
        <p:spPr>
          <a:xfrm>
            <a:off x="6385377" y="2829763"/>
            <a:ext cx="1749522" cy="1822358"/>
          </a:xfrm>
          <a:prstGeom prst="rect">
            <a:avLst/>
          </a:prstGeom>
        </p:spPr>
        <p:txBody>
          <a:bodyPr lIns="0" tIns="0" rIns="0" bIns="0" rtlCol="0" anchor="t">
            <a:spAutoFit/>
          </a:bodyPr>
          <a:lstStyle/>
          <a:p>
            <a:pPr algn="ctr">
              <a:lnSpc>
                <a:spcPts val="2400"/>
              </a:lnSpc>
              <a:spcBef>
                <a:spcPct val="0"/>
              </a:spcBef>
            </a:pPr>
            <a:r>
              <a:rPr lang="en-US" sz="1600" b="1">
                <a:solidFill>
                  <a:srgbClr val="5C5D62"/>
                </a:solidFill>
                <a:latin typeface="Source Sans Pro Bold"/>
                <a:ea typeface="Source Sans Pro Bold"/>
                <a:cs typeface="Source Sans Pro Bold"/>
                <a:sym typeface="Source Sans Pro Bold"/>
              </a:rPr>
              <a:t>We shall demonstrate godliness through our adherence to the virtues of God</a:t>
            </a:r>
            <a:r>
              <a:rPr lang="en-US" sz="1600">
                <a:solidFill>
                  <a:srgbClr val="5C5D62"/>
                </a:solidFill>
                <a:latin typeface="Source Sans Pro"/>
                <a:ea typeface="Source Sans Pro"/>
                <a:cs typeface="Source Sans Pro"/>
                <a:sym typeface="Source Sans Pro"/>
              </a:rPr>
              <a:t>.</a:t>
            </a:r>
          </a:p>
        </p:txBody>
      </p:sp>
      <p:sp>
        <p:nvSpPr>
          <p:cNvPr id="61" name="TextBox 61"/>
          <p:cNvSpPr txBox="1"/>
          <p:nvPr/>
        </p:nvSpPr>
        <p:spPr>
          <a:xfrm>
            <a:off x="9159091" y="2415914"/>
            <a:ext cx="1749522"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FAITH</a:t>
            </a:r>
          </a:p>
        </p:txBody>
      </p:sp>
      <p:sp>
        <p:nvSpPr>
          <p:cNvPr id="62" name="TextBox 62"/>
          <p:cNvSpPr txBox="1"/>
          <p:nvPr/>
        </p:nvSpPr>
        <p:spPr>
          <a:xfrm>
            <a:off x="9159091" y="2829763"/>
            <a:ext cx="1749522" cy="2124171"/>
          </a:xfrm>
          <a:prstGeom prst="rect">
            <a:avLst/>
          </a:prstGeom>
        </p:spPr>
        <p:txBody>
          <a:bodyPr lIns="0" tIns="0" rIns="0" bIns="0" rtlCol="0" anchor="t">
            <a:spAutoFit/>
          </a:bodyPr>
          <a:lstStyle/>
          <a:p>
            <a:pPr algn="ctr">
              <a:lnSpc>
                <a:spcPts val="2400"/>
              </a:lnSpc>
              <a:spcBef>
                <a:spcPct val="0"/>
              </a:spcBef>
            </a:pPr>
            <a:r>
              <a:rPr lang="en-US" sz="1600" b="1">
                <a:solidFill>
                  <a:srgbClr val="5C5D62"/>
                </a:solidFill>
                <a:latin typeface="Source Sans Pro Bold"/>
                <a:ea typeface="Source Sans Pro Bold"/>
                <a:cs typeface="Source Sans Pro Bold"/>
                <a:sym typeface="Source Sans Pro Bold"/>
              </a:rPr>
              <a:t>We shall rely on, and trust the word of God, as the determining factor for every  decision we make.</a:t>
            </a:r>
          </a:p>
        </p:txBody>
      </p:sp>
      <p:sp>
        <p:nvSpPr>
          <p:cNvPr id="63" name="TextBox 63"/>
          <p:cNvSpPr txBox="1"/>
          <p:nvPr/>
        </p:nvSpPr>
        <p:spPr>
          <a:xfrm>
            <a:off x="1034122" y="177358"/>
            <a:ext cx="8654125" cy="462563"/>
          </a:xfrm>
          <a:prstGeom prst="rect">
            <a:avLst/>
          </a:prstGeom>
        </p:spPr>
        <p:txBody>
          <a:bodyPr lIns="0" tIns="0" rIns="0" bIns="0" rtlCol="0" anchor="t">
            <a:spAutoFit/>
          </a:bodyPr>
          <a:lstStyle/>
          <a:p>
            <a:pPr marL="0" lvl="1" algn="ctr">
              <a:lnSpc>
                <a:spcPts val="4000"/>
              </a:lnSpc>
              <a:spcBef>
                <a:spcPct val="0"/>
              </a:spcBef>
            </a:pPr>
            <a:r>
              <a:rPr lang="en-US" sz="2666" b="1">
                <a:solidFill>
                  <a:srgbClr val="0F225B"/>
                </a:solidFill>
                <a:latin typeface="Oswald Bold"/>
                <a:ea typeface="Oswald Bold"/>
                <a:cs typeface="Oswald Bold"/>
                <a:sym typeface="Oswald Bold"/>
              </a:rPr>
              <a:t>CORE VALUES</a:t>
            </a:r>
          </a:p>
        </p:txBody>
      </p:sp>
      <p:sp>
        <p:nvSpPr>
          <p:cNvPr id="64" name="Freeform 64"/>
          <p:cNvSpPr/>
          <p:nvPr/>
        </p:nvSpPr>
        <p:spPr>
          <a:xfrm>
            <a:off x="9863830" y="1313667"/>
            <a:ext cx="340044" cy="532392"/>
          </a:xfrm>
          <a:custGeom>
            <a:avLst/>
            <a:gdLst/>
            <a:ahLst/>
            <a:cxnLst/>
            <a:rect l="l" t="t" r="r" b="b"/>
            <a:pathLst>
              <a:path w="510066" h="798588">
                <a:moveTo>
                  <a:pt x="0" y="0"/>
                </a:moveTo>
                <a:lnTo>
                  <a:pt x="510066" y="0"/>
                </a:lnTo>
                <a:lnTo>
                  <a:pt x="510066" y="798588"/>
                </a:lnTo>
                <a:lnTo>
                  <a:pt x="0" y="798588"/>
                </a:lnTo>
                <a:lnTo>
                  <a:pt x="0" y="0"/>
                </a:lnTo>
                <a:close/>
              </a:path>
            </a:pathLst>
          </a:custGeom>
          <a:blipFill>
            <a:blip r:embed="rId4"/>
            <a:stretch>
              <a:fillRect/>
            </a:stretch>
          </a:blipFill>
        </p:spPr>
        <p:txBody>
          <a:bodyPr/>
          <a:lstStyle/>
          <a:p>
            <a:endParaRPr lang="en-TT" sz="1200"/>
          </a:p>
        </p:txBody>
      </p:sp>
      <p:sp>
        <p:nvSpPr>
          <p:cNvPr id="65" name="Freeform 65"/>
          <p:cNvSpPr/>
          <p:nvPr/>
        </p:nvSpPr>
        <p:spPr>
          <a:xfrm>
            <a:off x="7090116" y="1313667"/>
            <a:ext cx="340044" cy="532392"/>
          </a:xfrm>
          <a:custGeom>
            <a:avLst/>
            <a:gdLst/>
            <a:ahLst/>
            <a:cxnLst/>
            <a:rect l="l" t="t" r="r" b="b"/>
            <a:pathLst>
              <a:path w="510066" h="798588">
                <a:moveTo>
                  <a:pt x="0" y="0"/>
                </a:moveTo>
                <a:lnTo>
                  <a:pt x="510066" y="0"/>
                </a:lnTo>
                <a:lnTo>
                  <a:pt x="510066" y="798588"/>
                </a:lnTo>
                <a:lnTo>
                  <a:pt x="0" y="798588"/>
                </a:lnTo>
                <a:lnTo>
                  <a:pt x="0" y="0"/>
                </a:lnTo>
                <a:close/>
              </a:path>
            </a:pathLst>
          </a:custGeom>
          <a:blipFill>
            <a:blip r:embed="rId4"/>
            <a:stretch>
              <a:fillRect/>
            </a:stretch>
          </a:blipFill>
        </p:spPr>
        <p:txBody>
          <a:bodyPr/>
          <a:lstStyle/>
          <a:p>
            <a:endParaRPr lang="en-TT" sz="1200"/>
          </a:p>
        </p:txBody>
      </p:sp>
      <p:sp>
        <p:nvSpPr>
          <p:cNvPr id="66" name="Freeform 66"/>
          <p:cNvSpPr/>
          <p:nvPr/>
        </p:nvSpPr>
        <p:spPr>
          <a:xfrm>
            <a:off x="4314003" y="1313667"/>
            <a:ext cx="340044" cy="532392"/>
          </a:xfrm>
          <a:custGeom>
            <a:avLst/>
            <a:gdLst/>
            <a:ahLst/>
            <a:cxnLst/>
            <a:rect l="l" t="t" r="r" b="b"/>
            <a:pathLst>
              <a:path w="510066" h="798588">
                <a:moveTo>
                  <a:pt x="0" y="0"/>
                </a:moveTo>
                <a:lnTo>
                  <a:pt x="510066" y="0"/>
                </a:lnTo>
                <a:lnTo>
                  <a:pt x="510066" y="798588"/>
                </a:lnTo>
                <a:lnTo>
                  <a:pt x="0" y="798588"/>
                </a:lnTo>
                <a:lnTo>
                  <a:pt x="0" y="0"/>
                </a:lnTo>
                <a:close/>
              </a:path>
            </a:pathLst>
          </a:custGeom>
          <a:blipFill>
            <a:blip r:embed="rId4"/>
            <a:stretch>
              <a:fillRect/>
            </a:stretch>
          </a:blipFill>
        </p:spPr>
        <p:txBody>
          <a:bodyPr/>
          <a:lstStyle/>
          <a:p>
            <a:endParaRPr lang="en-TT"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0983" y="2514115"/>
            <a:ext cx="2172372" cy="3051040"/>
            <a:chOff x="0" y="0"/>
            <a:chExt cx="635000" cy="891841"/>
          </a:xfrm>
        </p:grpSpPr>
        <p:sp>
          <p:nvSpPr>
            <p:cNvPr id="4" name="Freeform 4"/>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7F7F7"/>
            </a:solidFill>
            <a:ln w="38100" cap="sq">
              <a:solidFill>
                <a:srgbClr val="8C52FF"/>
              </a:solidFill>
              <a:prstDash val="solid"/>
              <a:miter/>
            </a:ln>
          </p:spPr>
          <p:txBody>
            <a:bodyPr/>
            <a:lstStyle/>
            <a:p>
              <a:endParaRPr lang="en-TT" sz="1200"/>
            </a:p>
          </p:txBody>
        </p:sp>
        <p:sp>
          <p:nvSpPr>
            <p:cNvPr id="5" name="TextBox 5"/>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6" name="Group 6"/>
          <p:cNvGrpSpPr/>
          <p:nvPr/>
        </p:nvGrpSpPr>
        <p:grpSpPr>
          <a:xfrm rot="5400000">
            <a:off x="1349817" y="4406857"/>
            <a:ext cx="1194703" cy="2781039"/>
            <a:chOff x="0" y="0"/>
            <a:chExt cx="465322" cy="1083180"/>
          </a:xfrm>
        </p:grpSpPr>
        <p:sp>
          <p:nvSpPr>
            <p:cNvPr id="7" name="Freeform 7"/>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8C52FF"/>
            </a:solidFill>
          </p:spPr>
          <p:txBody>
            <a:bodyPr/>
            <a:lstStyle/>
            <a:p>
              <a:endParaRPr lang="en-TT" sz="1200"/>
            </a:p>
          </p:txBody>
        </p:sp>
        <p:sp>
          <p:nvSpPr>
            <p:cNvPr id="8" name="TextBox 8"/>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9" name="Group 9"/>
          <p:cNvGrpSpPr/>
          <p:nvPr/>
        </p:nvGrpSpPr>
        <p:grpSpPr>
          <a:xfrm>
            <a:off x="4344858" y="2514115"/>
            <a:ext cx="2172372" cy="3051040"/>
            <a:chOff x="0" y="0"/>
            <a:chExt cx="635000" cy="891841"/>
          </a:xfrm>
        </p:grpSpPr>
        <p:sp>
          <p:nvSpPr>
            <p:cNvPr id="10" name="Freeform 10"/>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7F7F7"/>
            </a:solidFill>
            <a:ln w="38100" cap="sq">
              <a:solidFill>
                <a:srgbClr val="FFBD59"/>
              </a:solidFill>
              <a:prstDash val="solid"/>
              <a:miter/>
            </a:ln>
          </p:spPr>
          <p:txBody>
            <a:bodyPr/>
            <a:lstStyle/>
            <a:p>
              <a:endParaRPr lang="en-TT" sz="1200"/>
            </a:p>
          </p:txBody>
        </p:sp>
        <p:sp>
          <p:nvSpPr>
            <p:cNvPr id="11" name="TextBox 11"/>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12" name="Group 12"/>
          <p:cNvGrpSpPr/>
          <p:nvPr/>
        </p:nvGrpSpPr>
        <p:grpSpPr>
          <a:xfrm rot="5400000">
            <a:off x="4833693" y="4406857"/>
            <a:ext cx="1194703" cy="2781039"/>
            <a:chOff x="0" y="0"/>
            <a:chExt cx="465322" cy="1083180"/>
          </a:xfrm>
        </p:grpSpPr>
        <p:sp>
          <p:nvSpPr>
            <p:cNvPr id="13" name="Freeform 13"/>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FFBD59"/>
            </a:solidFill>
          </p:spPr>
          <p:txBody>
            <a:bodyPr/>
            <a:lstStyle/>
            <a:p>
              <a:endParaRPr lang="en-TT" sz="1200"/>
            </a:p>
          </p:txBody>
        </p:sp>
        <p:sp>
          <p:nvSpPr>
            <p:cNvPr id="14" name="TextBox 14"/>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15" name="Group 15"/>
          <p:cNvGrpSpPr/>
          <p:nvPr/>
        </p:nvGrpSpPr>
        <p:grpSpPr>
          <a:xfrm>
            <a:off x="7676278" y="2514115"/>
            <a:ext cx="2172372" cy="3051040"/>
            <a:chOff x="0" y="0"/>
            <a:chExt cx="635000" cy="891841"/>
          </a:xfrm>
        </p:grpSpPr>
        <p:sp>
          <p:nvSpPr>
            <p:cNvPr id="16" name="Freeform 16"/>
            <p:cNvSpPr/>
            <p:nvPr/>
          </p:nvSpPr>
          <p:spPr>
            <a:xfrm>
              <a:off x="0" y="0"/>
              <a:ext cx="635000" cy="891841"/>
            </a:xfrm>
            <a:custGeom>
              <a:avLst/>
              <a:gdLst/>
              <a:ahLst/>
              <a:cxnLst/>
              <a:rect l="l" t="t" r="r" b="b"/>
              <a:pathLst>
                <a:path w="635000" h="891841">
                  <a:moveTo>
                    <a:pt x="635000" y="0"/>
                  </a:moveTo>
                  <a:lnTo>
                    <a:pt x="635000" y="777541"/>
                  </a:lnTo>
                  <a:lnTo>
                    <a:pt x="317500" y="891841"/>
                  </a:lnTo>
                  <a:lnTo>
                    <a:pt x="0" y="777541"/>
                  </a:lnTo>
                  <a:lnTo>
                    <a:pt x="0" y="0"/>
                  </a:lnTo>
                  <a:lnTo>
                    <a:pt x="635000" y="0"/>
                  </a:lnTo>
                  <a:close/>
                </a:path>
              </a:pathLst>
            </a:custGeom>
            <a:solidFill>
              <a:srgbClr val="F7F7F7"/>
            </a:solidFill>
            <a:ln w="38100" cap="sq">
              <a:solidFill>
                <a:srgbClr val="5E812F"/>
              </a:solidFill>
              <a:prstDash val="solid"/>
              <a:miter/>
            </a:ln>
          </p:spPr>
          <p:txBody>
            <a:bodyPr/>
            <a:lstStyle/>
            <a:p>
              <a:endParaRPr lang="en-TT" sz="1200"/>
            </a:p>
          </p:txBody>
        </p:sp>
        <p:sp>
          <p:nvSpPr>
            <p:cNvPr id="17" name="TextBox 17"/>
            <p:cNvSpPr txBox="1"/>
            <p:nvPr/>
          </p:nvSpPr>
          <p:spPr>
            <a:xfrm>
              <a:off x="0" y="-38100"/>
              <a:ext cx="635000" cy="815641"/>
            </a:xfrm>
            <a:prstGeom prst="rect">
              <a:avLst/>
            </a:prstGeom>
          </p:spPr>
          <p:txBody>
            <a:bodyPr lIns="33867" tIns="33867" rIns="33867" bIns="33867" rtlCol="0" anchor="ctr"/>
            <a:lstStyle/>
            <a:p>
              <a:pPr algn="ctr">
                <a:lnSpc>
                  <a:spcPts val="2053"/>
                </a:lnSpc>
              </a:pPr>
              <a:endParaRPr sz="1200"/>
            </a:p>
          </p:txBody>
        </p:sp>
      </p:grpSp>
      <p:grpSp>
        <p:nvGrpSpPr>
          <p:cNvPr id="18" name="Group 18"/>
          <p:cNvGrpSpPr/>
          <p:nvPr/>
        </p:nvGrpSpPr>
        <p:grpSpPr>
          <a:xfrm rot="5400000">
            <a:off x="8165112" y="4406857"/>
            <a:ext cx="1194703" cy="2781039"/>
            <a:chOff x="0" y="0"/>
            <a:chExt cx="465322" cy="1083180"/>
          </a:xfrm>
        </p:grpSpPr>
        <p:sp>
          <p:nvSpPr>
            <p:cNvPr id="19" name="Freeform 19"/>
            <p:cNvSpPr/>
            <p:nvPr/>
          </p:nvSpPr>
          <p:spPr>
            <a:xfrm>
              <a:off x="0" y="0"/>
              <a:ext cx="465322" cy="1083180"/>
            </a:xfrm>
            <a:custGeom>
              <a:avLst/>
              <a:gdLst/>
              <a:ahLst/>
              <a:cxnLst/>
              <a:rect l="l" t="t" r="r" b="b"/>
              <a:pathLst>
                <a:path w="465322" h="1083180">
                  <a:moveTo>
                    <a:pt x="0" y="0"/>
                  </a:moveTo>
                  <a:lnTo>
                    <a:pt x="262122" y="0"/>
                  </a:lnTo>
                  <a:lnTo>
                    <a:pt x="465322" y="541590"/>
                  </a:lnTo>
                  <a:lnTo>
                    <a:pt x="262122" y="1083180"/>
                  </a:lnTo>
                  <a:lnTo>
                    <a:pt x="0" y="1083180"/>
                  </a:lnTo>
                  <a:lnTo>
                    <a:pt x="203200" y="541590"/>
                  </a:lnTo>
                  <a:lnTo>
                    <a:pt x="0" y="0"/>
                  </a:lnTo>
                  <a:close/>
                </a:path>
              </a:pathLst>
            </a:custGeom>
            <a:solidFill>
              <a:srgbClr val="5E812F"/>
            </a:solidFill>
          </p:spPr>
          <p:txBody>
            <a:bodyPr/>
            <a:lstStyle/>
            <a:p>
              <a:endParaRPr lang="en-TT" sz="1200"/>
            </a:p>
          </p:txBody>
        </p:sp>
        <p:sp>
          <p:nvSpPr>
            <p:cNvPr id="20" name="TextBox 20"/>
            <p:cNvSpPr txBox="1"/>
            <p:nvPr/>
          </p:nvSpPr>
          <p:spPr>
            <a:xfrm>
              <a:off x="177800" y="-38100"/>
              <a:ext cx="211322" cy="1121280"/>
            </a:xfrm>
            <a:prstGeom prst="rect">
              <a:avLst/>
            </a:prstGeom>
          </p:spPr>
          <p:txBody>
            <a:bodyPr lIns="33867" tIns="33867" rIns="33867" bIns="33867" rtlCol="0" anchor="ctr"/>
            <a:lstStyle/>
            <a:p>
              <a:pPr algn="ctr">
                <a:lnSpc>
                  <a:spcPts val="2053"/>
                </a:lnSpc>
              </a:pPr>
              <a:endParaRPr sz="1200"/>
            </a:p>
          </p:txBody>
        </p:sp>
      </p:grpSp>
      <p:grpSp>
        <p:nvGrpSpPr>
          <p:cNvPr id="21" name="Group 21"/>
          <p:cNvGrpSpPr/>
          <p:nvPr/>
        </p:nvGrpSpPr>
        <p:grpSpPr>
          <a:xfrm>
            <a:off x="1219785" y="2243106"/>
            <a:ext cx="1431288" cy="207509"/>
            <a:chOff x="0" y="0"/>
            <a:chExt cx="557469" cy="80822"/>
          </a:xfrm>
        </p:grpSpPr>
        <p:sp>
          <p:nvSpPr>
            <p:cNvPr id="22" name="Freeform 22"/>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8C52FF"/>
            </a:solidFill>
          </p:spPr>
          <p:txBody>
            <a:bodyPr/>
            <a:lstStyle/>
            <a:p>
              <a:endParaRPr lang="en-TT" sz="1200"/>
            </a:p>
          </p:txBody>
        </p:sp>
        <p:sp>
          <p:nvSpPr>
            <p:cNvPr id="23" name="TextBox 23"/>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24" name="Group 24"/>
          <p:cNvGrpSpPr>
            <a:grpSpLocks noChangeAspect="1"/>
          </p:cNvGrpSpPr>
          <p:nvPr/>
        </p:nvGrpSpPr>
        <p:grpSpPr>
          <a:xfrm>
            <a:off x="1502460" y="1480922"/>
            <a:ext cx="865939" cy="865939"/>
            <a:chOff x="0" y="0"/>
            <a:chExt cx="495300" cy="495300"/>
          </a:xfrm>
        </p:grpSpPr>
        <p:sp>
          <p:nvSpPr>
            <p:cNvPr id="25"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8C52FF"/>
            </a:solidFill>
          </p:spPr>
          <p:txBody>
            <a:bodyPr/>
            <a:lstStyle/>
            <a:p>
              <a:endParaRPr lang="en-TT" sz="1200"/>
            </a:p>
          </p:txBody>
        </p:sp>
        <p:sp>
          <p:nvSpPr>
            <p:cNvPr id="26"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TT" sz="1200"/>
            </a:p>
          </p:txBody>
        </p:sp>
      </p:grpSp>
      <p:grpSp>
        <p:nvGrpSpPr>
          <p:cNvPr id="27" name="Group 27"/>
          <p:cNvGrpSpPr/>
          <p:nvPr/>
        </p:nvGrpSpPr>
        <p:grpSpPr>
          <a:xfrm>
            <a:off x="4703661" y="2243106"/>
            <a:ext cx="1431288" cy="207509"/>
            <a:chOff x="0" y="0"/>
            <a:chExt cx="557469" cy="80822"/>
          </a:xfrm>
        </p:grpSpPr>
        <p:sp>
          <p:nvSpPr>
            <p:cNvPr id="28" name="Freeform 28"/>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FFBD59"/>
            </a:solidFill>
          </p:spPr>
          <p:txBody>
            <a:bodyPr/>
            <a:lstStyle/>
            <a:p>
              <a:endParaRPr lang="en-TT" sz="1200"/>
            </a:p>
          </p:txBody>
        </p:sp>
        <p:sp>
          <p:nvSpPr>
            <p:cNvPr id="29" name="TextBox 29"/>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30" name="Group 30"/>
          <p:cNvGrpSpPr>
            <a:grpSpLocks noChangeAspect="1"/>
          </p:cNvGrpSpPr>
          <p:nvPr/>
        </p:nvGrpSpPr>
        <p:grpSpPr>
          <a:xfrm>
            <a:off x="4986335" y="1480922"/>
            <a:ext cx="865939" cy="865939"/>
            <a:chOff x="0" y="0"/>
            <a:chExt cx="495300" cy="495300"/>
          </a:xfrm>
        </p:grpSpPr>
        <p:sp>
          <p:nvSpPr>
            <p:cNvPr id="31" name="Freeform 3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BD59"/>
            </a:solidFill>
          </p:spPr>
          <p:txBody>
            <a:bodyPr/>
            <a:lstStyle/>
            <a:p>
              <a:endParaRPr lang="en-TT" sz="1200"/>
            </a:p>
          </p:txBody>
        </p:sp>
        <p:sp>
          <p:nvSpPr>
            <p:cNvPr id="32" name="Freeform 3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TT" sz="1200"/>
            </a:p>
          </p:txBody>
        </p:sp>
      </p:grpSp>
      <p:grpSp>
        <p:nvGrpSpPr>
          <p:cNvPr id="33" name="Group 33"/>
          <p:cNvGrpSpPr/>
          <p:nvPr/>
        </p:nvGrpSpPr>
        <p:grpSpPr>
          <a:xfrm>
            <a:off x="8035080" y="2243106"/>
            <a:ext cx="1431288" cy="207509"/>
            <a:chOff x="0" y="0"/>
            <a:chExt cx="557469" cy="80822"/>
          </a:xfrm>
        </p:grpSpPr>
        <p:sp>
          <p:nvSpPr>
            <p:cNvPr id="34" name="Freeform 34"/>
            <p:cNvSpPr/>
            <p:nvPr/>
          </p:nvSpPr>
          <p:spPr>
            <a:xfrm>
              <a:off x="0" y="0"/>
              <a:ext cx="557469" cy="80822"/>
            </a:xfrm>
            <a:custGeom>
              <a:avLst/>
              <a:gdLst/>
              <a:ahLst/>
              <a:cxnLst/>
              <a:rect l="l" t="t" r="r" b="b"/>
              <a:pathLst>
                <a:path w="557469" h="80822">
                  <a:moveTo>
                    <a:pt x="36060" y="0"/>
                  </a:moveTo>
                  <a:lnTo>
                    <a:pt x="521408" y="0"/>
                  </a:lnTo>
                  <a:cubicBezTo>
                    <a:pt x="541324" y="0"/>
                    <a:pt x="557469" y="16145"/>
                    <a:pt x="557469" y="36060"/>
                  </a:cubicBezTo>
                  <a:lnTo>
                    <a:pt x="557469" y="44762"/>
                  </a:lnTo>
                  <a:cubicBezTo>
                    <a:pt x="557469" y="64677"/>
                    <a:pt x="541324" y="80822"/>
                    <a:pt x="521408" y="80822"/>
                  </a:cubicBezTo>
                  <a:lnTo>
                    <a:pt x="36060" y="80822"/>
                  </a:lnTo>
                  <a:cubicBezTo>
                    <a:pt x="26497" y="80822"/>
                    <a:pt x="17324" y="77023"/>
                    <a:pt x="10562" y="70260"/>
                  </a:cubicBezTo>
                  <a:cubicBezTo>
                    <a:pt x="3799" y="63498"/>
                    <a:pt x="0" y="54325"/>
                    <a:pt x="0" y="44762"/>
                  </a:cubicBezTo>
                  <a:lnTo>
                    <a:pt x="0" y="36060"/>
                  </a:lnTo>
                  <a:cubicBezTo>
                    <a:pt x="0" y="16145"/>
                    <a:pt x="16145" y="0"/>
                    <a:pt x="36060" y="0"/>
                  </a:cubicBezTo>
                  <a:close/>
                </a:path>
              </a:pathLst>
            </a:custGeom>
            <a:solidFill>
              <a:srgbClr val="5E812F"/>
            </a:solidFill>
          </p:spPr>
          <p:txBody>
            <a:bodyPr/>
            <a:lstStyle/>
            <a:p>
              <a:endParaRPr lang="en-TT" sz="1200"/>
            </a:p>
          </p:txBody>
        </p:sp>
        <p:sp>
          <p:nvSpPr>
            <p:cNvPr id="35" name="TextBox 35"/>
            <p:cNvSpPr txBox="1"/>
            <p:nvPr/>
          </p:nvSpPr>
          <p:spPr>
            <a:xfrm>
              <a:off x="0" y="-38100"/>
              <a:ext cx="557469" cy="118922"/>
            </a:xfrm>
            <a:prstGeom prst="rect">
              <a:avLst/>
            </a:prstGeom>
          </p:spPr>
          <p:txBody>
            <a:bodyPr lIns="33867" tIns="33867" rIns="33867" bIns="33867" rtlCol="0" anchor="ctr"/>
            <a:lstStyle/>
            <a:p>
              <a:pPr algn="ctr">
                <a:lnSpc>
                  <a:spcPts val="2053"/>
                </a:lnSpc>
              </a:pPr>
              <a:endParaRPr sz="1200"/>
            </a:p>
          </p:txBody>
        </p:sp>
      </p:grpSp>
      <p:grpSp>
        <p:nvGrpSpPr>
          <p:cNvPr id="36" name="Group 36"/>
          <p:cNvGrpSpPr>
            <a:grpSpLocks noChangeAspect="1"/>
          </p:cNvGrpSpPr>
          <p:nvPr/>
        </p:nvGrpSpPr>
        <p:grpSpPr>
          <a:xfrm>
            <a:off x="8317756" y="1480922"/>
            <a:ext cx="865939" cy="865939"/>
            <a:chOff x="0" y="0"/>
            <a:chExt cx="495300" cy="495300"/>
          </a:xfrm>
        </p:grpSpPr>
        <p:sp>
          <p:nvSpPr>
            <p:cNvPr id="37" name="Freeform 3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5E812F"/>
            </a:solidFill>
          </p:spPr>
          <p:txBody>
            <a:bodyPr/>
            <a:lstStyle/>
            <a:p>
              <a:endParaRPr lang="en-TT" sz="1200"/>
            </a:p>
          </p:txBody>
        </p:sp>
        <p:sp>
          <p:nvSpPr>
            <p:cNvPr id="38" name="Freeform 3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7F7F7"/>
            </a:solidFill>
          </p:spPr>
          <p:txBody>
            <a:bodyPr/>
            <a:lstStyle/>
            <a:p>
              <a:endParaRPr lang="en-TT" sz="1200"/>
            </a:p>
          </p:txBody>
        </p:sp>
      </p:grpSp>
      <p:sp>
        <p:nvSpPr>
          <p:cNvPr id="39" name="Freeform 39"/>
          <p:cNvSpPr/>
          <p:nvPr/>
        </p:nvSpPr>
        <p:spPr>
          <a:xfrm rot="1788336">
            <a:off x="3468986" y="1328435"/>
            <a:ext cx="1056351" cy="809429"/>
          </a:xfrm>
          <a:custGeom>
            <a:avLst/>
            <a:gdLst/>
            <a:ahLst/>
            <a:cxnLst/>
            <a:rect l="l" t="t" r="r" b="b"/>
            <a:pathLst>
              <a:path w="1584526" h="1214143">
                <a:moveTo>
                  <a:pt x="0" y="0"/>
                </a:moveTo>
                <a:lnTo>
                  <a:pt x="1584526" y="0"/>
                </a:lnTo>
                <a:lnTo>
                  <a:pt x="1584526" y="1214143"/>
                </a:lnTo>
                <a:lnTo>
                  <a:pt x="0" y="121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sz="1200"/>
          </a:p>
        </p:txBody>
      </p:sp>
      <p:sp>
        <p:nvSpPr>
          <p:cNvPr id="40" name="Freeform 40"/>
          <p:cNvSpPr/>
          <p:nvPr/>
        </p:nvSpPr>
        <p:spPr>
          <a:xfrm rot="1788336">
            <a:off x="6814125" y="1319664"/>
            <a:ext cx="1056351" cy="809429"/>
          </a:xfrm>
          <a:custGeom>
            <a:avLst/>
            <a:gdLst/>
            <a:ahLst/>
            <a:cxnLst/>
            <a:rect l="l" t="t" r="r" b="b"/>
            <a:pathLst>
              <a:path w="1584526" h="1214143">
                <a:moveTo>
                  <a:pt x="0" y="0"/>
                </a:moveTo>
                <a:lnTo>
                  <a:pt x="1584526" y="0"/>
                </a:lnTo>
                <a:lnTo>
                  <a:pt x="1584526" y="1214143"/>
                </a:lnTo>
                <a:lnTo>
                  <a:pt x="0" y="121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TT" sz="1200"/>
          </a:p>
        </p:txBody>
      </p:sp>
      <p:sp>
        <p:nvSpPr>
          <p:cNvPr id="41" name="Freeform 41"/>
          <p:cNvSpPr/>
          <p:nvPr/>
        </p:nvSpPr>
        <p:spPr>
          <a:xfrm>
            <a:off x="1753956" y="1647695"/>
            <a:ext cx="340044" cy="532392"/>
          </a:xfrm>
          <a:custGeom>
            <a:avLst/>
            <a:gdLst/>
            <a:ahLst/>
            <a:cxnLst/>
            <a:rect l="l" t="t" r="r" b="b"/>
            <a:pathLst>
              <a:path w="510066" h="798588">
                <a:moveTo>
                  <a:pt x="0" y="0"/>
                </a:moveTo>
                <a:lnTo>
                  <a:pt x="510066" y="0"/>
                </a:lnTo>
                <a:lnTo>
                  <a:pt x="510066" y="798588"/>
                </a:lnTo>
                <a:lnTo>
                  <a:pt x="0" y="798588"/>
                </a:lnTo>
                <a:lnTo>
                  <a:pt x="0" y="0"/>
                </a:lnTo>
                <a:close/>
              </a:path>
            </a:pathLst>
          </a:custGeom>
          <a:blipFill>
            <a:blip r:embed="rId4"/>
            <a:stretch>
              <a:fillRect/>
            </a:stretch>
          </a:blipFill>
        </p:spPr>
        <p:txBody>
          <a:bodyPr/>
          <a:lstStyle/>
          <a:p>
            <a:endParaRPr lang="en-TT" sz="1200"/>
          </a:p>
        </p:txBody>
      </p:sp>
      <p:sp>
        <p:nvSpPr>
          <p:cNvPr id="42" name="TextBox 42"/>
          <p:cNvSpPr txBox="1"/>
          <p:nvPr/>
        </p:nvSpPr>
        <p:spPr>
          <a:xfrm>
            <a:off x="1060222" y="2749942"/>
            <a:ext cx="1750414"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FEAR OF GOD</a:t>
            </a:r>
          </a:p>
        </p:txBody>
      </p:sp>
      <p:sp>
        <p:nvSpPr>
          <p:cNvPr id="43" name="TextBox 43"/>
          <p:cNvSpPr txBox="1"/>
          <p:nvPr/>
        </p:nvSpPr>
        <p:spPr>
          <a:xfrm>
            <a:off x="1037792" y="3198505"/>
            <a:ext cx="1749522" cy="893065"/>
          </a:xfrm>
          <a:prstGeom prst="rect">
            <a:avLst/>
          </a:prstGeom>
        </p:spPr>
        <p:txBody>
          <a:bodyPr lIns="0" tIns="0" rIns="0" bIns="0" rtlCol="0" anchor="t">
            <a:spAutoFit/>
          </a:bodyPr>
          <a:lstStyle/>
          <a:p>
            <a:pPr algn="ctr">
              <a:lnSpc>
                <a:spcPts val="2400"/>
              </a:lnSpc>
              <a:spcBef>
                <a:spcPct val="0"/>
              </a:spcBef>
            </a:pPr>
            <a:r>
              <a:rPr lang="en-US" sz="1600" b="1">
                <a:solidFill>
                  <a:srgbClr val="0F225B"/>
                </a:solidFill>
                <a:latin typeface="Source Sans Pro Bold"/>
                <a:ea typeface="Source Sans Pro Bold"/>
                <a:cs typeface="Source Sans Pro Bold"/>
                <a:sym typeface="Source Sans Pro Bold"/>
              </a:rPr>
              <a:t>We shall live daily in the fear and reverence of God.</a:t>
            </a:r>
          </a:p>
        </p:txBody>
      </p:sp>
      <p:sp>
        <p:nvSpPr>
          <p:cNvPr id="44" name="TextBox 44"/>
          <p:cNvSpPr txBox="1"/>
          <p:nvPr/>
        </p:nvSpPr>
        <p:spPr>
          <a:xfrm>
            <a:off x="4556283" y="2757476"/>
            <a:ext cx="1749522"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RESPECT</a:t>
            </a:r>
          </a:p>
        </p:txBody>
      </p:sp>
      <p:sp>
        <p:nvSpPr>
          <p:cNvPr id="45" name="TextBox 45"/>
          <p:cNvSpPr txBox="1"/>
          <p:nvPr/>
        </p:nvSpPr>
        <p:spPr>
          <a:xfrm>
            <a:off x="4544544" y="3198506"/>
            <a:ext cx="1749522" cy="1508618"/>
          </a:xfrm>
          <a:prstGeom prst="rect">
            <a:avLst/>
          </a:prstGeom>
        </p:spPr>
        <p:txBody>
          <a:bodyPr lIns="0" tIns="0" rIns="0" bIns="0" rtlCol="0" anchor="t">
            <a:spAutoFit/>
          </a:bodyPr>
          <a:lstStyle/>
          <a:p>
            <a:pPr algn="ctr">
              <a:lnSpc>
                <a:spcPts val="2400"/>
              </a:lnSpc>
              <a:spcBef>
                <a:spcPct val="0"/>
              </a:spcBef>
            </a:pPr>
            <a:r>
              <a:rPr lang="en-US" sz="1600" b="1">
                <a:solidFill>
                  <a:srgbClr val="0F225B"/>
                </a:solidFill>
                <a:latin typeface="Source Sans Pro Bold"/>
                <a:ea typeface="Source Sans Pro Bold"/>
                <a:cs typeface="Source Sans Pro Bold"/>
                <a:sym typeface="Source Sans Pro Bold"/>
              </a:rPr>
              <a:t>We shall demonstrate utmost respect for ourselves, and for others.</a:t>
            </a:r>
          </a:p>
        </p:txBody>
      </p:sp>
      <p:sp>
        <p:nvSpPr>
          <p:cNvPr id="46" name="TextBox 46"/>
          <p:cNvSpPr txBox="1"/>
          <p:nvPr/>
        </p:nvSpPr>
        <p:spPr>
          <a:xfrm>
            <a:off x="7875963" y="2749942"/>
            <a:ext cx="1749522" cy="245388"/>
          </a:xfrm>
          <a:prstGeom prst="rect">
            <a:avLst/>
          </a:prstGeom>
        </p:spPr>
        <p:txBody>
          <a:bodyPr lIns="0" tIns="0" rIns="0" bIns="0" rtlCol="0" anchor="t">
            <a:spAutoFit/>
          </a:bodyPr>
          <a:lstStyle/>
          <a:p>
            <a:pPr marL="0" lvl="1" algn="ctr">
              <a:lnSpc>
                <a:spcPts val="2083"/>
              </a:lnSpc>
              <a:spcBef>
                <a:spcPct val="0"/>
              </a:spcBef>
            </a:pPr>
            <a:r>
              <a:rPr lang="en-US" sz="1487" b="1">
                <a:solidFill>
                  <a:srgbClr val="0F225B"/>
                </a:solidFill>
                <a:latin typeface="Source Sans Pro Bold"/>
                <a:ea typeface="Source Sans Pro Bold"/>
                <a:cs typeface="Source Sans Pro Bold"/>
                <a:sym typeface="Source Sans Pro Bold"/>
              </a:rPr>
              <a:t>INTEGRITY</a:t>
            </a:r>
          </a:p>
        </p:txBody>
      </p:sp>
      <p:sp>
        <p:nvSpPr>
          <p:cNvPr id="47" name="TextBox 47"/>
          <p:cNvSpPr txBox="1"/>
          <p:nvPr/>
        </p:nvSpPr>
        <p:spPr>
          <a:xfrm>
            <a:off x="7898373" y="3198506"/>
            <a:ext cx="1749522" cy="2124171"/>
          </a:xfrm>
          <a:prstGeom prst="rect">
            <a:avLst/>
          </a:prstGeom>
        </p:spPr>
        <p:txBody>
          <a:bodyPr lIns="0" tIns="0" rIns="0" bIns="0" rtlCol="0" anchor="t">
            <a:spAutoFit/>
          </a:bodyPr>
          <a:lstStyle/>
          <a:p>
            <a:pPr algn="ctr">
              <a:lnSpc>
                <a:spcPts val="2400"/>
              </a:lnSpc>
              <a:spcBef>
                <a:spcPct val="0"/>
              </a:spcBef>
            </a:pPr>
            <a:r>
              <a:rPr lang="en-US" sz="1600" b="1">
                <a:solidFill>
                  <a:srgbClr val="0F225B"/>
                </a:solidFill>
                <a:latin typeface="Source Sans Pro Bold"/>
                <a:ea typeface="Source Sans Pro Bold"/>
                <a:cs typeface="Source Sans Pro Bold"/>
                <a:sym typeface="Source Sans Pro Bold"/>
              </a:rPr>
              <a:t>We shall conduct ourselves and the business of PAWI with the highest integrity and uprightness of heart.</a:t>
            </a:r>
          </a:p>
        </p:txBody>
      </p:sp>
      <p:sp>
        <p:nvSpPr>
          <p:cNvPr id="48" name="TextBox 48"/>
          <p:cNvSpPr txBox="1"/>
          <p:nvPr/>
        </p:nvSpPr>
        <p:spPr>
          <a:xfrm>
            <a:off x="1324228" y="209550"/>
            <a:ext cx="8654125" cy="462563"/>
          </a:xfrm>
          <a:prstGeom prst="rect">
            <a:avLst/>
          </a:prstGeom>
        </p:spPr>
        <p:txBody>
          <a:bodyPr lIns="0" tIns="0" rIns="0" bIns="0" rtlCol="0" anchor="t">
            <a:spAutoFit/>
          </a:bodyPr>
          <a:lstStyle/>
          <a:p>
            <a:pPr marL="0" lvl="1" algn="ctr">
              <a:lnSpc>
                <a:spcPts val="4000"/>
              </a:lnSpc>
              <a:spcBef>
                <a:spcPct val="0"/>
              </a:spcBef>
            </a:pPr>
            <a:r>
              <a:rPr lang="en-US" sz="2666" b="1">
                <a:solidFill>
                  <a:srgbClr val="0F225B"/>
                </a:solidFill>
                <a:latin typeface="Oswald Bold"/>
                <a:ea typeface="Oswald Bold"/>
                <a:cs typeface="Oswald Bold"/>
                <a:sym typeface="Oswald Bold"/>
              </a:rPr>
              <a:t>CORE VALUES</a:t>
            </a:r>
          </a:p>
        </p:txBody>
      </p:sp>
      <p:sp>
        <p:nvSpPr>
          <p:cNvPr id="49" name="Freeform 49"/>
          <p:cNvSpPr/>
          <p:nvPr/>
        </p:nvSpPr>
        <p:spPr>
          <a:xfrm>
            <a:off x="8580702" y="1647695"/>
            <a:ext cx="340044" cy="532392"/>
          </a:xfrm>
          <a:custGeom>
            <a:avLst/>
            <a:gdLst/>
            <a:ahLst/>
            <a:cxnLst/>
            <a:rect l="l" t="t" r="r" b="b"/>
            <a:pathLst>
              <a:path w="510066" h="798588">
                <a:moveTo>
                  <a:pt x="0" y="0"/>
                </a:moveTo>
                <a:lnTo>
                  <a:pt x="510066" y="0"/>
                </a:lnTo>
                <a:lnTo>
                  <a:pt x="510066" y="798588"/>
                </a:lnTo>
                <a:lnTo>
                  <a:pt x="0" y="798588"/>
                </a:lnTo>
                <a:lnTo>
                  <a:pt x="0" y="0"/>
                </a:lnTo>
                <a:close/>
              </a:path>
            </a:pathLst>
          </a:custGeom>
          <a:blipFill>
            <a:blip r:embed="rId4"/>
            <a:stretch>
              <a:fillRect/>
            </a:stretch>
          </a:blipFill>
        </p:spPr>
        <p:txBody>
          <a:bodyPr/>
          <a:lstStyle/>
          <a:p>
            <a:endParaRPr lang="en-TT" sz="1200"/>
          </a:p>
        </p:txBody>
      </p:sp>
      <p:sp>
        <p:nvSpPr>
          <p:cNvPr id="50" name="Freeform 50"/>
          <p:cNvSpPr/>
          <p:nvPr/>
        </p:nvSpPr>
        <p:spPr>
          <a:xfrm>
            <a:off x="5246884" y="1647695"/>
            <a:ext cx="340044" cy="532392"/>
          </a:xfrm>
          <a:custGeom>
            <a:avLst/>
            <a:gdLst/>
            <a:ahLst/>
            <a:cxnLst/>
            <a:rect l="l" t="t" r="r" b="b"/>
            <a:pathLst>
              <a:path w="510066" h="798588">
                <a:moveTo>
                  <a:pt x="0" y="0"/>
                </a:moveTo>
                <a:lnTo>
                  <a:pt x="510065" y="0"/>
                </a:lnTo>
                <a:lnTo>
                  <a:pt x="510065" y="798588"/>
                </a:lnTo>
                <a:lnTo>
                  <a:pt x="0" y="798588"/>
                </a:lnTo>
                <a:lnTo>
                  <a:pt x="0" y="0"/>
                </a:lnTo>
                <a:close/>
              </a:path>
            </a:pathLst>
          </a:custGeom>
          <a:blipFill>
            <a:blip r:embed="rId4"/>
            <a:stretch>
              <a:fillRect/>
            </a:stretch>
          </a:blipFill>
        </p:spPr>
        <p:txBody>
          <a:bodyPr/>
          <a:lstStyle/>
          <a:p>
            <a:endParaRPr lang="en-TT"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42" y="19956"/>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20921" r="-20921"/>
            </a:stretch>
          </a:blipFill>
        </p:spPr>
        <p:txBody>
          <a:bodyPr/>
          <a:lstStyle/>
          <a:p>
            <a:endParaRPr lang="en-TT" sz="1688" dirty="0"/>
          </a:p>
        </p:txBody>
      </p:sp>
      <p:grpSp>
        <p:nvGrpSpPr>
          <p:cNvPr id="3" name="Group 3"/>
          <p:cNvGrpSpPr/>
          <p:nvPr/>
        </p:nvGrpSpPr>
        <p:grpSpPr>
          <a:xfrm>
            <a:off x="3563780" y="1140473"/>
            <a:ext cx="2159515" cy="752660"/>
            <a:chOff x="0" y="0"/>
            <a:chExt cx="1418386" cy="494352"/>
          </a:xfrm>
        </p:grpSpPr>
        <p:sp>
          <p:nvSpPr>
            <p:cNvPr id="4" name="Freeform 4"/>
            <p:cNvSpPr/>
            <p:nvPr/>
          </p:nvSpPr>
          <p:spPr>
            <a:xfrm>
              <a:off x="0" y="0"/>
              <a:ext cx="1418386" cy="494352"/>
            </a:xfrm>
            <a:custGeom>
              <a:avLst/>
              <a:gdLst/>
              <a:ahLst/>
              <a:cxnLst/>
              <a:rect l="l" t="t" r="r" b="b"/>
              <a:pathLst>
                <a:path w="1418386" h="494352">
                  <a:moveTo>
                    <a:pt x="1215186" y="0"/>
                  </a:moveTo>
                  <a:cubicBezTo>
                    <a:pt x="1327411" y="0"/>
                    <a:pt x="1418386" y="110665"/>
                    <a:pt x="1418386" y="247176"/>
                  </a:cubicBezTo>
                  <a:cubicBezTo>
                    <a:pt x="1418386" y="383688"/>
                    <a:pt x="1327411" y="494352"/>
                    <a:pt x="1215186" y="494352"/>
                  </a:cubicBezTo>
                  <a:lnTo>
                    <a:pt x="203200" y="494352"/>
                  </a:lnTo>
                  <a:cubicBezTo>
                    <a:pt x="90976" y="494352"/>
                    <a:pt x="0" y="383688"/>
                    <a:pt x="0" y="247176"/>
                  </a:cubicBezTo>
                  <a:cubicBezTo>
                    <a:pt x="0" y="110665"/>
                    <a:pt x="90976" y="0"/>
                    <a:pt x="203200" y="0"/>
                  </a:cubicBezTo>
                  <a:close/>
                </a:path>
              </a:pathLst>
            </a:custGeom>
            <a:solidFill>
              <a:srgbClr val="024D99"/>
            </a:solidFill>
          </p:spPr>
          <p:txBody>
            <a:bodyPr/>
            <a:lstStyle/>
            <a:p>
              <a:endParaRPr lang="en-TT" sz="1688"/>
            </a:p>
          </p:txBody>
        </p:sp>
        <p:sp>
          <p:nvSpPr>
            <p:cNvPr id="5" name="TextBox 5"/>
            <p:cNvSpPr txBox="1"/>
            <p:nvPr/>
          </p:nvSpPr>
          <p:spPr>
            <a:xfrm>
              <a:off x="0" y="-28575"/>
              <a:ext cx="1418386" cy="522927"/>
            </a:xfrm>
            <a:prstGeom prst="rect">
              <a:avLst/>
            </a:prstGeom>
          </p:spPr>
          <p:txBody>
            <a:bodyPr lIns="47625" tIns="47625" rIns="47625" bIns="47625" rtlCol="0" anchor="ctr"/>
            <a:lstStyle/>
            <a:p>
              <a:pPr algn="ctr">
                <a:lnSpc>
                  <a:spcPts val="1838"/>
                </a:lnSpc>
                <a:spcBef>
                  <a:spcPct val="0"/>
                </a:spcBef>
              </a:pPr>
              <a:endParaRPr sz="1688"/>
            </a:p>
          </p:txBody>
        </p:sp>
      </p:grpSp>
      <p:grpSp>
        <p:nvGrpSpPr>
          <p:cNvPr id="6" name="Group 6"/>
          <p:cNvGrpSpPr/>
          <p:nvPr/>
        </p:nvGrpSpPr>
        <p:grpSpPr>
          <a:xfrm>
            <a:off x="3563780" y="2255012"/>
            <a:ext cx="2159515" cy="752660"/>
            <a:chOff x="0" y="0"/>
            <a:chExt cx="1418386" cy="494352"/>
          </a:xfrm>
        </p:grpSpPr>
        <p:sp>
          <p:nvSpPr>
            <p:cNvPr id="7" name="Freeform 7"/>
            <p:cNvSpPr/>
            <p:nvPr/>
          </p:nvSpPr>
          <p:spPr>
            <a:xfrm>
              <a:off x="0" y="0"/>
              <a:ext cx="1418386" cy="494352"/>
            </a:xfrm>
            <a:custGeom>
              <a:avLst/>
              <a:gdLst/>
              <a:ahLst/>
              <a:cxnLst/>
              <a:rect l="l" t="t" r="r" b="b"/>
              <a:pathLst>
                <a:path w="1418386" h="494352">
                  <a:moveTo>
                    <a:pt x="1215186" y="0"/>
                  </a:moveTo>
                  <a:cubicBezTo>
                    <a:pt x="1327411" y="0"/>
                    <a:pt x="1418386" y="110665"/>
                    <a:pt x="1418386" y="247176"/>
                  </a:cubicBezTo>
                  <a:cubicBezTo>
                    <a:pt x="1418386" y="383688"/>
                    <a:pt x="1327411" y="494352"/>
                    <a:pt x="1215186" y="494352"/>
                  </a:cubicBezTo>
                  <a:lnTo>
                    <a:pt x="203200" y="494352"/>
                  </a:lnTo>
                  <a:cubicBezTo>
                    <a:pt x="90976" y="494352"/>
                    <a:pt x="0" y="383688"/>
                    <a:pt x="0" y="247176"/>
                  </a:cubicBezTo>
                  <a:cubicBezTo>
                    <a:pt x="0" y="110665"/>
                    <a:pt x="90976" y="0"/>
                    <a:pt x="203200" y="0"/>
                  </a:cubicBezTo>
                  <a:close/>
                </a:path>
              </a:pathLst>
            </a:custGeom>
            <a:solidFill>
              <a:srgbClr val="024D99"/>
            </a:solidFill>
          </p:spPr>
          <p:txBody>
            <a:bodyPr/>
            <a:lstStyle/>
            <a:p>
              <a:endParaRPr lang="en-TT" sz="1688"/>
            </a:p>
          </p:txBody>
        </p:sp>
        <p:sp>
          <p:nvSpPr>
            <p:cNvPr id="8" name="TextBox 8"/>
            <p:cNvSpPr txBox="1"/>
            <p:nvPr/>
          </p:nvSpPr>
          <p:spPr>
            <a:xfrm>
              <a:off x="0" y="-28575"/>
              <a:ext cx="1418386" cy="522927"/>
            </a:xfrm>
            <a:prstGeom prst="rect">
              <a:avLst/>
            </a:prstGeom>
          </p:spPr>
          <p:txBody>
            <a:bodyPr lIns="47625" tIns="47625" rIns="47625" bIns="47625" rtlCol="0" anchor="ctr"/>
            <a:lstStyle/>
            <a:p>
              <a:pPr algn="ctr">
                <a:lnSpc>
                  <a:spcPts val="1838"/>
                </a:lnSpc>
                <a:spcBef>
                  <a:spcPct val="0"/>
                </a:spcBef>
              </a:pPr>
              <a:endParaRPr sz="1688"/>
            </a:p>
          </p:txBody>
        </p:sp>
      </p:grpSp>
      <p:grpSp>
        <p:nvGrpSpPr>
          <p:cNvPr id="9" name="Group 9"/>
          <p:cNvGrpSpPr/>
          <p:nvPr/>
        </p:nvGrpSpPr>
        <p:grpSpPr>
          <a:xfrm>
            <a:off x="5722581" y="3748675"/>
            <a:ext cx="2956960" cy="2681479"/>
            <a:chOff x="0" y="-28575"/>
            <a:chExt cx="1130373" cy="1025063"/>
          </a:xfrm>
        </p:grpSpPr>
        <p:sp>
          <p:nvSpPr>
            <p:cNvPr id="10" name="Freeform 10"/>
            <p:cNvSpPr/>
            <p:nvPr/>
          </p:nvSpPr>
          <p:spPr>
            <a:xfrm>
              <a:off x="0" y="0"/>
              <a:ext cx="1130373" cy="996488"/>
            </a:xfrm>
            <a:custGeom>
              <a:avLst/>
              <a:gdLst/>
              <a:ahLst/>
              <a:cxnLst/>
              <a:rect l="l" t="t" r="r" b="b"/>
              <a:pathLst>
                <a:path w="1130373" h="996488">
                  <a:moveTo>
                    <a:pt x="927173" y="0"/>
                  </a:moveTo>
                  <a:cubicBezTo>
                    <a:pt x="1039397" y="0"/>
                    <a:pt x="1130373" y="223071"/>
                    <a:pt x="1130373" y="498244"/>
                  </a:cubicBezTo>
                  <a:cubicBezTo>
                    <a:pt x="1130373" y="773417"/>
                    <a:pt x="1039397" y="996488"/>
                    <a:pt x="927173" y="996488"/>
                  </a:cubicBezTo>
                  <a:lnTo>
                    <a:pt x="203200" y="996488"/>
                  </a:lnTo>
                  <a:cubicBezTo>
                    <a:pt x="90976" y="996488"/>
                    <a:pt x="0" y="773417"/>
                    <a:pt x="0" y="498244"/>
                  </a:cubicBezTo>
                  <a:cubicBezTo>
                    <a:pt x="0" y="223071"/>
                    <a:pt x="90976" y="0"/>
                    <a:pt x="203200" y="0"/>
                  </a:cubicBezTo>
                  <a:close/>
                </a:path>
              </a:pathLst>
            </a:custGeom>
            <a:solidFill>
              <a:srgbClr val="024D99"/>
            </a:solidFill>
          </p:spPr>
          <p:txBody>
            <a:bodyPr/>
            <a:lstStyle/>
            <a:p>
              <a:r>
                <a:rPr lang="en-US" sz="1688" dirty="0"/>
                <a:t>      </a:t>
              </a:r>
              <a:r>
                <a:rPr lang="en-US" sz="1688" b="1" dirty="0">
                  <a:solidFill>
                    <a:schemeClr val="bg1"/>
                  </a:solidFill>
                </a:rPr>
                <a:t>DISTRICTS</a:t>
              </a:r>
              <a:endParaRPr lang="en-TT" sz="1688" b="1" dirty="0">
                <a:solidFill>
                  <a:schemeClr val="bg1"/>
                </a:solidFill>
              </a:endParaRPr>
            </a:p>
          </p:txBody>
        </p:sp>
        <p:sp>
          <p:nvSpPr>
            <p:cNvPr id="11" name="TextBox 11"/>
            <p:cNvSpPr txBox="1"/>
            <p:nvPr/>
          </p:nvSpPr>
          <p:spPr>
            <a:xfrm>
              <a:off x="0" y="-28575"/>
              <a:ext cx="1130373" cy="1025063"/>
            </a:xfrm>
            <a:prstGeom prst="rect">
              <a:avLst/>
            </a:prstGeom>
          </p:spPr>
          <p:txBody>
            <a:bodyPr lIns="47625" tIns="47625" rIns="47625" bIns="47625" rtlCol="0" anchor="ctr"/>
            <a:lstStyle/>
            <a:p>
              <a:pPr algn="ctr">
                <a:lnSpc>
                  <a:spcPts val="1838"/>
                </a:lnSpc>
                <a:spcBef>
                  <a:spcPct val="0"/>
                </a:spcBef>
              </a:pPr>
              <a:endParaRPr sz="1688"/>
            </a:p>
          </p:txBody>
        </p:sp>
      </p:grpSp>
      <p:grpSp>
        <p:nvGrpSpPr>
          <p:cNvPr id="12" name="Group 12"/>
          <p:cNvGrpSpPr/>
          <p:nvPr/>
        </p:nvGrpSpPr>
        <p:grpSpPr>
          <a:xfrm>
            <a:off x="1348443" y="3823424"/>
            <a:ext cx="2836969" cy="2577908"/>
            <a:chOff x="0" y="0"/>
            <a:chExt cx="1959415" cy="1780489"/>
          </a:xfrm>
        </p:grpSpPr>
        <p:sp>
          <p:nvSpPr>
            <p:cNvPr id="13" name="Freeform 13"/>
            <p:cNvSpPr/>
            <p:nvPr/>
          </p:nvSpPr>
          <p:spPr>
            <a:xfrm>
              <a:off x="0" y="0"/>
              <a:ext cx="1959415" cy="1780489"/>
            </a:xfrm>
            <a:custGeom>
              <a:avLst/>
              <a:gdLst/>
              <a:ahLst/>
              <a:cxnLst/>
              <a:rect l="l" t="t" r="r" b="b"/>
              <a:pathLst>
                <a:path w="1959415" h="1780489">
                  <a:moveTo>
                    <a:pt x="1756215" y="0"/>
                  </a:moveTo>
                  <a:cubicBezTo>
                    <a:pt x="1868439" y="0"/>
                    <a:pt x="1959415" y="398576"/>
                    <a:pt x="1959415" y="890245"/>
                  </a:cubicBezTo>
                  <a:cubicBezTo>
                    <a:pt x="1959415" y="1381913"/>
                    <a:pt x="1868439" y="1780489"/>
                    <a:pt x="1756215" y="1780489"/>
                  </a:cubicBezTo>
                  <a:lnTo>
                    <a:pt x="203200" y="1780489"/>
                  </a:lnTo>
                  <a:cubicBezTo>
                    <a:pt x="90976" y="1780489"/>
                    <a:pt x="0" y="1381913"/>
                    <a:pt x="0" y="890245"/>
                  </a:cubicBezTo>
                  <a:cubicBezTo>
                    <a:pt x="0" y="398576"/>
                    <a:pt x="90976" y="0"/>
                    <a:pt x="203200" y="0"/>
                  </a:cubicBezTo>
                  <a:close/>
                </a:path>
              </a:pathLst>
            </a:custGeom>
            <a:solidFill>
              <a:srgbClr val="024D99"/>
            </a:solidFill>
          </p:spPr>
          <p:txBody>
            <a:bodyPr/>
            <a:lstStyle/>
            <a:p>
              <a:r>
                <a:rPr lang="en-US" sz="1688" dirty="0">
                  <a:solidFill>
                    <a:schemeClr val="bg1"/>
                  </a:solidFill>
                </a:rPr>
                <a:t>     </a:t>
              </a:r>
              <a:r>
                <a:rPr lang="en-US" sz="1688" b="1" dirty="0">
                  <a:solidFill>
                    <a:schemeClr val="bg1"/>
                  </a:solidFill>
                </a:rPr>
                <a:t>DISTRICTS</a:t>
              </a:r>
              <a:endParaRPr lang="en-TT" sz="1688" b="1" dirty="0">
                <a:solidFill>
                  <a:schemeClr val="bg1"/>
                </a:solidFill>
              </a:endParaRPr>
            </a:p>
          </p:txBody>
        </p:sp>
        <p:sp>
          <p:nvSpPr>
            <p:cNvPr id="14" name="TextBox 14"/>
            <p:cNvSpPr txBox="1"/>
            <p:nvPr/>
          </p:nvSpPr>
          <p:spPr>
            <a:xfrm>
              <a:off x="0" y="-28575"/>
              <a:ext cx="1959415" cy="1809064"/>
            </a:xfrm>
            <a:prstGeom prst="rect">
              <a:avLst/>
            </a:prstGeom>
          </p:spPr>
          <p:txBody>
            <a:bodyPr lIns="47625" tIns="47625" rIns="47625" bIns="47625" rtlCol="0" anchor="ctr"/>
            <a:lstStyle/>
            <a:p>
              <a:pPr algn="ctr">
                <a:lnSpc>
                  <a:spcPts val="1838"/>
                </a:lnSpc>
                <a:spcBef>
                  <a:spcPct val="0"/>
                </a:spcBef>
              </a:pPr>
              <a:endParaRPr sz="1688"/>
            </a:p>
          </p:txBody>
        </p:sp>
      </p:grpSp>
      <p:grpSp>
        <p:nvGrpSpPr>
          <p:cNvPr id="15" name="Group 15"/>
          <p:cNvGrpSpPr/>
          <p:nvPr/>
        </p:nvGrpSpPr>
        <p:grpSpPr>
          <a:xfrm>
            <a:off x="529957" y="3031825"/>
            <a:ext cx="1636627" cy="650087"/>
            <a:chOff x="0" y="0"/>
            <a:chExt cx="1130373" cy="448997"/>
          </a:xfrm>
        </p:grpSpPr>
        <p:sp>
          <p:nvSpPr>
            <p:cNvPr id="16" name="Freeform 16"/>
            <p:cNvSpPr/>
            <p:nvPr/>
          </p:nvSpPr>
          <p:spPr>
            <a:xfrm>
              <a:off x="0" y="0"/>
              <a:ext cx="1130373" cy="448997"/>
            </a:xfrm>
            <a:custGeom>
              <a:avLst/>
              <a:gdLst/>
              <a:ahLst/>
              <a:cxnLst/>
              <a:rect l="l" t="t" r="r" b="b"/>
              <a:pathLst>
                <a:path w="1130373" h="448997">
                  <a:moveTo>
                    <a:pt x="927173" y="0"/>
                  </a:moveTo>
                  <a:cubicBezTo>
                    <a:pt x="1039397" y="0"/>
                    <a:pt x="1130373" y="100511"/>
                    <a:pt x="1130373" y="224498"/>
                  </a:cubicBezTo>
                  <a:cubicBezTo>
                    <a:pt x="1130373" y="348485"/>
                    <a:pt x="1039397" y="448997"/>
                    <a:pt x="927173" y="448997"/>
                  </a:cubicBezTo>
                  <a:lnTo>
                    <a:pt x="203200" y="448997"/>
                  </a:lnTo>
                  <a:cubicBezTo>
                    <a:pt x="90976" y="448997"/>
                    <a:pt x="0" y="348485"/>
                    <a:pt x="0" y="224498"/>
                  </a:cubicBezTo>
                  <a:cubicBezTo>
                    <a:pt x="0" y="100511"/>
                    <a:pt x="90976" y="0"/>
                    <a:pt x="203200" y="0"/>
                  </a:cubicBezTo>
                  <a:close/>
                </a:path>
              </a:pathLst>
            </a:custGeom>
            <a:solidFill>
              <a:srgbClr val="024D99"/>
            </a:solidFill>
          </p:spPr>
          <p:txBody>
            <a:bodyPr/>
            <a:lstStyle/>
            <a:p>
              <a:endParaRPr lang="en-TT" sz="1688"/>
            </a:p>
          </p:txBody>
        </p:sp>
        <p:sp>
          <p:nvSpPr>
            <p:cNvPr id="17" name="TextBox 17"/>
            <p:cNvSpPr txBox="1"/>
            <p:nvPr/>
          </p:nvSpPr>
          <p:spPr>
            <a:xfrm>
              <a:off x="0" y="-28575"/>
              <a:ext cx="1130373" cy="477572"/>
            </a:xfrm>
            <a:prstGeom prst="rect">
              <a:avLst/>
            </a:prstGeom>
          </p:spPr>
          <p:txBody>
            <a:bodyPr lIns="47625" tIns="47625" rIns="47625" bIns="47625" rtlCol="0" anchor="ctr"/>
            <a:lstStyle/>
            <a:p>
              <a:pPr algn="ctr">
                <a:lnSpc>
                  <a:spcPts val="1838"/>
                </a:lnSpc>
                <a:spcBef>
                  <a:spcPct val="0"/>
                </a:spcBef>
              </a:pPr>
              <a:endParaRPr sz="1688"/>
            </a:p>
          </p:txBody>
        </p:sp>
      </p:grpSp>
      <p:sp>
        <p:nvSpPr>
          <p:cNvPr id="18" name="AutoShape 18"/>
          <p:cNvSpPr/>
          <p:nvPr/>
        </p:nvSpPr>
        <p:spPr>
          <a:xfrm>
            <a:off x="2753533" y="3308228"/>
            <a:ext cx="3760573" cy="15962"/>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19" name="AutoShape 19"/>
          <p:cNvSpPr/>
          <p:nvPr/>
        </p:nvSpPr>
        <p:spPr>
          <a:xfrm flipV="1">
            <a:off x="4643537" y="2122128"/>
            <a:ext cx="0" cy="154372"/>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0" name="AutoShape 20"/>
          <p:cNvSpPr/>
          <p:nvPr/>
        </p:nvSpPr>
        <p:spPr>
          <a:xfrm flipH="1">
            <a:off x="907143" y="4859204"/>
            <a:ext cx="441128" cy="8672"/>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1" name="AutoShape 21"/>
          <p:cNvSpPr/>
          <p:nvPr/>
        </p:nvSpPr>
        <p:spPr>
          <a:xfrm flipH="1" flipV="1">
            <a:off x="2753534" y="3295368"/>
            <a:ext cx="13394" cy="528056"/>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2" name="AutoShape 22"/>
          <p:cNvSpPr/>
          <p:nvPr/>
        </p:nvSpPr>
        <p:spPr>
          <a:xfrm flipH="1" flipV="1">
            <a:off x="6500711" y="3308228"/>
            <a:ext cx="13395" cy="515197"/>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3" name="AutoShape 23"/>
          <p:cNvSpPr/>
          <p:nvPr/>
        </p:nvSpPr>
        <p:spPr>
          <a:xfrm flipV="1">
            <a:off x="4643537" y="1893132"/>
            <a:ext cx="0" cy="272841"/>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4" name="AutoShape 24"/>
          <p:cNvSpPr/>
          <p:nvPr/>
        </p:nvSpPr>
        <p:spPr>
          <a:xfrm flipH="1" flipV="1">
            <a:off x="920535" y="3661614"/>
            <a:ext cx="13395" cy="1206114"/>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5" name="AutoShape 25"/>
          <p:cNvSpPr/>
          <p:nvPr/>
        </p:nvSpPr>
        <p:spPr>
          <a:xfrm flipH="1" flipV="1">
            <a:off x="4630142" y="2955156"/>
            <a:ext cx="13395" cy="353072"/>
          </a:xfrm>
          <a:prstGeom prst="line">
            <a:avLst/>
          </a:prstGeom>
          <a:ln w="28575" cap="flat">
            <a:solidFill>
              <a:srgbClr val="024D99"/>
            </a:solidFill>
            <a:prstDash val="solid"/>
            <a:headEnd type="none" w="sm" len="sm"/>
            <a:tailEnd type="none" w="sm" len="sm"/>
          </a:ln>
        </p:spPr>
        <p:txBody>
          <a:bodyPr/>
          <a:lstStyle/>
          <a:p>
            <a:endParaRPr lang="en-TT" sz="1688"/>
          </a:p>
        </p:txBody>
      </p:sp>
      <p:sp>
        <p:nvSpPr>
          <p:cNvPr id="28" name="Freeform 28"/>
          <p:cNvSpPr/>
          <p:nvPr/>
        </p:nvSpPr>
        <p:spPr>
          <a:xfrm>
            <a:off x="256487" y="41259"/>
            <a:ext cx="871220" cy="1518384"/>
          </a:xfrm>
          <a:custGeom>
            <a:avLst/>
            <a:gdLst/>
            <a:ahLst/>
            <a:cxnLst/>
            <a:rect l="l" t="t" r="r" b="b"/>
            <a:pathLst>
              <a:path w="1538200" h="2408292">
                <a:moveTo>
                  <a:pt x="0" y="0"/>
                </a:moveTo>
                <a:lnTo>
                  <a:pt x="1538200" y="0"/>
                </a:lnTo>
                <a:lnTo>
                  <a:pt x="1538200" y="2408292"/>
                </a:lnTo>
                <a:lnTo>
                  <a:pt x="0" y="2408292"/>
                </a:lnTo>
                <a:lnTo>
                  <a:pt x="0" y="0"/>
                </a:lnTo>
                <a:close/>
              </a:path>
            </a:pathLst>
          </a:custGeom>
          <a:blipFill>
            <a:blip r:embed="rId3"/>
            <a:stretch>
              <a:fillRect/>
            </a:stretch>
          </a:blipFill>
        </p:spPr>
        <p:txBody>
          <a:bodyPr/>
          <a:lstStyle/>
          <a:p>
            <a:endParaRPr lang="en-TT" sz="1688"/>
          </a:p>
        </p:txBody>
      </p:sp>
      <p:sp>
        <p:nvSpPr>
          <p:cNvPr id="29" name="TextBox 29"/>
          <p:cNvSpPr txBox="1"/>
          <p:nvPr/>
        </p:nvSpPr>
        <p:spPr>
          <a:xfrm>
            <a:off x="3666788" y="1164519"/>
            <a:ext cx="1953498" cy="670312"/>
          </a:xfrm>
          <a:prstGeom prst="rect">
            <a:avLst/>
          </a:prstGeom>
        </p:spPr>
        <p:txBody>
          <a:bodyPr lIns="0" tIns="0" rIns="0" bIns="0" rtlCol="0" anchor="t">
            <a:spAutoFit/>
          </a:bodyPr>
          <a:lstStyle/>
          <a:p>
            <a:pPr algn="ctr">
              <a:lnSpc>
                <a:spcPts val="2660"/>
              </a:lnSpc>
            </a:pPr>
            <a:r>
              <a:rPr lang="en-US" sz="1900">
                <a:solidFill>
                  <a:srgbClr val="FFFFFF"/>
                </a:solidFill>
                <a:latin typeface="Aptos Black" panose="020F0502020204030204" pitchFamily="34" charset="0"/>
                <a:ea typeface="Archivo Black"/>
                <a:cs typeface="Archivo Black"/>
                <a:sym typeface="Archivo Black"/>
              </a:rPr>
              <a:t>GENERAL CONFERENCE</a:t>
            </a:r>
          </a:p>
        </p:txBody>
      </p:sp>
      <p:sp>
        <p:nvSpPr>
          <p:cNvPr id="30" name="TextBox 30"/>
          <p:cNvSpPr txBox="1"/>
          <p:nvPr/>
        </p:nvSpPr>
        <p:spPr>
          <a:xfrm>
            <a:off x="1684647" y="4218463"/>
            <a:ext cx="2350566" cy="1733167"/>
          </a:xfrm>
          <a:prstGeom prst="rect">
            <a:avLst/>
          </a:prstGeom>
        </p:spPr>
        <p:txBody>
          <a:bodyPr lIns="0" tIns="0" rIns="0" bIns="0" rtlCol="0" anchor="t">
            <a:spAutoFit/>
          </a:bodyPr>
          <a:lstStyle/>
          <a:p>
            <a:pPr marL="242888" lvl="1" indent="-121444">
              <a:lnSpc>
                <a:spcPts val="2025"/>
              </a:lnSpc>
              <a:buAutoNum type="arabicPeriod"/>
            </a:pPr>
            <a:r>
              <a:rPr lang="en-US" sz="1125" dirty="0">
                <a:solidFill>
                  <a:srgbClr val="FFFFFF"/>
                </a:solidFill>
                <a:latin typeface="Poppins"/>
                <a:ea typeface="Poppins"/>
                <a:cs typeface="Poppins"/>
                <a:sym typeface="Poppins"/>
              </a:rPr>
              <a:t> Central Trinidad District</a:t>
            </a:r>
          </a:p>
          <a:p>
            <a:pPr marL="242888" lvl="1" indent="-121444">
              <a:lnSpc>
                <a:spcPts val="2025"/>
              </a:lnSpc>
              <a:buAutoNum type="arabicPeriod"/>
            </a:pPr>
            <a:r>
              <a:rPr lang="en-US" sz="1125" dirty="0">
                <a:solidFill>
                  <a:srgbClr val="FFFFFF"/>
                </a:solidFill>
                <a:latin typeface="Poppins"/>
                <a:ea typeface="Poppins"/>
                <a:cs typeface="Poppins"/>
                <a:sym typeface="Poppins"/>
              </a:rPr>
              <a:t> North-East Trinidad</a:t>
            </a:r>
          </a:p>
          <a:p>
            <a:pPr>
              <a:lnSpc>
                <a:spcPts val="2025"/>
              </a:lnSpc>
            </a:pPr>
            <a:r>
              <a:rPr lang="en-US" sz="1125" dirty="0">
                <a:solidFill>
                  <a:srgbClr val="FFFFFF"/>
                </a:solidFill>
                <a:latin typeface="Poppins"/>
                <a:ea typeface="Poppins"/>
                <a:cs typeface="Poppins"/>
                <a:sym typeface="Poppins"/>
              </a:rPr>
              <a:t>        District</a:t>
            </a:r>
          </a:p>
          <a:p>
            <a:pPr>
              <a:lnSpc>
                <a:spcPts val="2025"/>
              </a:lnSpc>
            </a:pPr>
            <a:r>
              <a:rPr lang="en-US" sz="1125" dirty="0">
                <a:solidFill>
                  <a:srgbClr val="FFFFFF"/>
                </a:solidFill>
                <a:latin typeface="Poppins"/>
                <a:ea typeface="Poppins"/>
                <a:cs typeface="Poppins"/>
                <a:sym typeface="Poppins"/>
              </a:rPr>
              <a:t>   3.  North-West Trinidad</a:t>
            </a:r>
          </a:p>
          <a:p>
            <a:pPr>
              <a:lnSpc>
                <a:spcPts val="2025"/>
              </a:lnSpc>
            </a:pPr>
            <a:r>
              <a:rPr lang="en-US" sz="1125" dirty="0">
                <a:solidFill>
                  <a:srgbClr val="FFFFFF"/>
                </a:solidFill>
                <a:latin typeface="Poppins"/>
                <a:ea typeface="Poppins"/>
                <a:cs typeface="Poppins"/>
                <a:sym typeface="Poppins"/>
              </a:rPr>
              <a:t>        District</a:t>
            </a:r>
          </a:p>
          <a:p>
            <a:pPr>
              <a:lnSpc>
                <a:spcPts val="2025"/>
              </a:lnSpc>
            </a:pPr>
            <a:r>
              <a:rPr lang="en-US" sz="1125" dirty="0">
                <a:solidFill>
                  <a:srgbClr val="FFFFFF"/>
                </a:solidFill>
                <a:latin typeface="Poppins"/>
                <a:ea typeface="Poppins"/>
                <a:cs typeface="Poppins"/>
                <a:sym typeface="Poppins"/>
              </a:rPr>
              <a:t>   4.  South Trinidad District</a:t>
            </a:r>
          </a:p>
          <a:p>
            <a:pPr>
              <a:lnSpc>
                <a:spcPts val="1574"/>
              </a:lnSpc>
            </a:pPr>
            <a:r>
              <a:rPr lang="en-US" sz="1125" dirty="0">
                <a:solidFill>
                  <a:srgbClr val="FFFFFF"/>
                </a:solidFill>
                <a:latin typeface="Poppins"/>
                <a:ea typeface="Poppins"/>
                <a:cs typeface="Poppins"/>
                <a:sym typeface="Poppins"/>
              </a:rPr>
              <a:t>   5.  Tobago District</a:t>
            </a:r>
          </a:p>
        </p:txBody>
      </p:sp>
      <p:sp>
        <p:nvSpPr>
          <p:cNvPr id="31" name="TextBox 31"/>
          <p:cNvSpPr txBox="1"/>
          <p:nvPr/>
        </p:nvSpPr>
        <p:spPr>
          <a:xfrm>
            <a:off x="6096000" y="4258437"/>
            <a:ext cx="2371394" cy="2042419"/>
          </a:xfrm>
          <a:prstGeom prst="rect">
            <a:avLst/>
          </a:prstGeom>
        </p:spPr>
        <p:txBody>
          <a:bodyPr lIns="0" tIns="0" rIns="0" bIns="0" rtlCol="0" anchor="t">
            <a:spAutoFit/>
          </a:bodyPr>
          <a:lstStyle/>
          <a:p>
            <a:pPr marL="251833" lvl="1" indent="-125917">
              <a:lnSpc>
                <a:spcPts val="1632"/>
              </a:lnSpc>
              <a:buAutoNum type="arabicPeriod"/>
            </a:pPr>
            <a:r>
              <a:rPr lang="en-US" sz="1166" dirty="0">
                <a:solidFill>
                  <a:srgbClr val="FFFFFF"/>
                </a:solidFill>
                <a:latin typeface="Poppins"/>
                <a:ea typeface="Poppins"/>
                <a:cs typeface="Poppins"/>
                <a:sym typeface="Poppins"/>
              </a:rPr>
              <a:t>Antigua &amp; Barbuda, Guadeloupe, St. Kitts &amp; Nevis and St. Maarten District</a:t>
            </a:r>
          </a:p>
          <a:p>
            <a:pPr marL="251833" lvl="1" indent="-125917">
              <a:lnSpc>
                <a:spcPts val="1632"/>
              </a:lnSpc>
              <a:buAutoNum type="arabicPeriod"/>
            </a:pPr>
            <a:r>
              <a:rPr lang="en-US" sz="1166" dirty="0">
                <a:solidFill>
                  <a:srgbClr val="FFFFFF"/>
                </a:solidFill>
                <a:latin typeface="Poppins"/>
                <a:ea typeface="Poppins"/>
                <a:cs typeface="Poppins"/>
                <a:sym typeface="Poppins"/>
              </a:rPr>
              <a:t> Barbados District</a:t>
            </a:r>
          </a:p>
          <a:p>
            <a:pPr marL="251833" lvl="1" indent="-125917">
              <a:lnSpc>
                <a:spcPts val="1632"/>
              </a:lnSpc>
              <a:buAutoNum type="arabicPeriod"/>
            </a:pPr>
            <a:r>
              <a:rPr lang="en-US" sz="1166" dirty="0">
                <a:solidFill>
                  <a:srgbClr val="FFFFFF"/>
                </a:solidFill>
                <a:latin typeface="Poppins"/>
                <a:ea typeface="Poppins"/>
                <a:cs typeface="Poppins"/>
                <a:sym typeface="Poppins"/>
              </a:rPr>
              <a:t> Dominica District</a:t>
            </a:r>
          </a:p>
          <a:p>
            <a:pPr marL="251833" lvl="1" indent="-125917">
              <a:lnSpc>
                <a:spcPts val="1632"/>
              </a:lnSpc>
              <a:buAutoNum type="arabicPeriod"/>
            </a:pPr>
            <a:r>
              <a:rPr lang="en-US" sz="1166" dirty="0">
                <a:solidFill>
                  <a:srgbClr val="FFFFFF"/>
                </a:solidFill>
                <a:latin typeface="Poppins"/>
                <a:ea typeface="Poppins"/>
                <a:cs typeface="Poppins"/>
                <a:sym typeface="Poppins"/>
              </a:rPr>
              <a:t> Grenada District</a:t>
            </a:r>
          </a:p>
          <a:p>
            <a:pPr marL="251833" lvl="1" indent="-125917">
              <a:lnSpc>
                <a:spcPts val="1632"/>
              </a:lnSpc>
              <a:buAutoNum type="arabicPeriod"/>
            </a:pPr>
            <a:r>
              <a:rPr lang="en-US" sz="1166" dirty="0">
                <a:solidFill>
                  <a:srgbClr val="FFFFFF"/>
                </a:solidFill>
                <a:latin typeface="Poppins"/>
                <a:ea typeface="Poppins"/>
                <a:cs typeface="Poppins"/>
                <a:sym typeface="Poppins"/>
              </a:rPr>
              <a:t> Montserrat District</a:t>
            </a:r>
          </a:p>
          <a:p>
            <a:pPr marL="251833" lvl="1" indent="-125917">
              <a:lnSpc>
                <a:spcPts val="1632"/>
              </a:lnSpc>
              <a:buAutoNum type="arabicPeriod"/>
            </a:pPr>
            <a:r>
              <a:rPr lang="en-US" sz="1166" dirty="0">
                <a:solidFill>
                  <a:srgbClr val="FFFFFF"/>
                </a:solidFill>
                <a:latin typeface="Poppins"/>
                <a:ea typeface="Poppins"/>
                <a:cs typeface="Poppins"/>
                <a:sym typeface="Poppins"/>
              </a:rPr>
              <a:t> St. Lucia District</a:t>
            </a:r>
          </a:p>
          <a:p>
            <a:pPr marL="251833" lvl="1" indent="-125917">
              <a:lnSpc>
                <a:spcPts val="1632"/>
              </a:lnSpc>
              <a:buAutoNum type="arabicPeriod"/>
            </a:pPr>
            <a:r>
              <a:rPr lang="en-US" sz="1166" dirty="0">
                <a:solidFill>
                  <a:srgbClr val="FFFFFF"/>
                </a:solidFill>
                <a:latin typeface="Poppins"/>
                <a:ea typeface="Poppins"/>
                <a:cs typeface="Poppins"/>
                <a:sym typeface="Poppins"/>
              </a:rPr>
              <a:t> St. Vincent &amp; The Grenadines District</a:t>
            </a:r>
          </a:p>
        </p:txBody>
      </p:sp>
      <p:sp>
        <p:nvSpPr>
          <p:cNvPr id="32" name="TextBox 32"/>
          <p:cNvSpPr txBox="1"/>
          <p:nvPr/>
        </p:nvSpPr>
        <p:spPr>
          <a:xfrm>
            <a:off x="1793174" y="444381"/>
            <a:ext cx="5973548" cy="525657"/>
          </a:xfrm>
          <a:prstGeom prst="rect">
            <a:avLst/>
          </a:prstGeom>
        </p:spPr>
        <p:txBody>
          <a:bodyPr lIns="0" tIns="0" rIns="0" bIns="0" rtlCol="0" anchor="t">
            <a:spAutoFit/>
          </a:bodyPr>
          <a:lstStyle/>
          <a:p>
            <a:pPr algn="ctr">
              <a:lnSpc>
                <a:spcPts val="4452"/>
              </a:lnSpc>
            </a:pPr>
            <a:r>
              <a:rPr lang="en-US" sz="3180" b="1">
                <a:solidFill>
                  <a:srgbClr val="024D99"/>
                </a:solidFill>
                <a:latin typeface="Poppins Ultra-Bold"/>
                <a:ea typeface="Poppins Ultra-Bold"/>
                <a:cs typeface="Poppins Ultra-Bold"/>
                <a:sym typeface="Poppins Ultra-Bold"/>
              </a:rPr>
              <a:t>ORGANIZATIONAL CHART</a:t>
            </a:r>
          </a:p>
        </p:txBody>
      </p:sp>
      <p:sp>
        <p:nvSpPr>
          <p:cNvPr id="33" name="TextBox 33"/>
          <p:cNvSpPr txBox="1"/>
          <p:nvPr/>
        </p:nvSpPr>
        <p:spPr>
          <a:xfrm>
            <a:off x="3666788" y="2303289"/>
            <a:ext cx="1953498" cy="673454"/>
          </a:xfrm>
          <a:prstGeom prst="rect">
            <a:avLst/>
          </a:prstGeom>
        </p:spPr>
        <p:txBody>
          <a:bodyPr lIns="0" tIns="0" rIns="0" bIns="0" rtlCol="0" anchor="t">
            <a:spAutoFit/>
          </a:bodyPr>
          <a:lstStyle/>
          <a:p>
            <a:pPr algn="ctr">
              <a:lnSpc>
                <a:spcPts val="2660"/>
              </a:lnSpc>
            </a:pPr>
            <a:r>
              <a:rPr lang="en-US" sz="1900">
                <a:solidFill>
                  <a:srgbClr val="FFFFFF"/>
                </a:solidFill>
                <a:latin typeface="Aptos Black" panose="020B0004020202020204" pitchFamily="34" charset="0"/>
                <a:ea typeface="Archivo Black"/>
                <a:cs typeface="Archivo Black"/>
                <a:sym typeface="Archivo Black"/>
              </a:rPr>
              <a:t>GENERAL EXECUTIVE</a:t>
            </a:r>
          </a:p>
        </p:txBody>
      </p:sp>
      <p:sp>
        <p:nvSpPr>
          <p:cNvPr id="34" name="TextBox 34"/>
          <p:cNvSpPr txBox="1"/>
          <p:nvPr/>
        </p:nvSpPr>
        <p:spPr>
          <a:xfrm>
            <a:off x="690007" y="3055640"/>
            <a:ext cx="1316528" cy="540276"/>
          </a:xfrm>
          <a:prstGeom prst="rect">
            <a:avLst/>
          </a:prstGeom>
        </p:spPr>
        <p:txBody>
          <a:bodyPr lIns="0" tIns="0" rIns="0" bIns="0" rtlCol="0" anchor="t">
            <a:spAutoFit/>
          </a:bodyPr>
          <a:lstStyle/>
          <a:p>
            <a:pPr algn="ctr">
              <a:lnSpc>
                <a:spcPts val="2231"/>
              </a:lnSpc>
            </a:pPr>
            <a:r>
              <a:rPr lang="en-US" sz="1594">
                <a:solidFill>
                  <a:srgbClr val="FFFFFF"/>
                </a:solidFill>
                <a:latin typeface="Archivo Black"/>
                <a:ea typeface="Archivo Black"/>
                <a:cs typeface="Archivo Black"/>
                <a:sym typeface="Archivo Black"/>
              </a:rPr>
              <a:t>NATIONAL</a:t>
            </a:r>
          </a:p>
          <a:p>
            <a:pPr algn="ctr">
              <a:lnSpc>
                <a:spcPts val="2231"/>
              </a:lnSpc>
            </a:pPr>
            <a:r>
              <a:rPr lang="en-US" sz="1594">
                <a:solidFill>
                  <a:srgbClr val="FFFFFF"/>
                </a:solidFill>
                <a:latin typeface="Archivo Black"/>
                <a:ea typeface="Archivo Black"/>
                <a:cs typeface="Archivo Black"/>
                <a:sym typeface="Archivo Black"/>
              </a:rPr>
              <a:t>COUNCIL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293" y="3215377"/>
            <a:ext cx="903633" cy="3134335"/>
          </a:xfrm>
          <a:custGeom>
            <a:avLst/>
            <a:gdLst/>
            <a:ahLst/>
            <a:cxnLst/>
            <a:rect l="l" t="t" r="r" b="b"/>
            <a:pathLst>
              <a:path w="1355449" h="4701503">
                <a:moveTo>
                  <a:pt x="0" y="0"/>
                </a:moveTo>
                <a:lnTo>
                  <a:pt x="1355448" y="0"/>
                </a:lnTo>
                <a:lnTo>
                  <a:pt x="1355448" y="4701504"/>
                </a:lnTo>
                <a:lnTo>
                  <a:pt x="0" y="4701504"/>
                </a:lnTo>
                <a:lnTo>
                  <a:pt x="0" y="0"/>
                </a:lnTo>
                <a:close/>
              </a:path>
            </a:pathLst>
          </a:custGeom>
          <a:blipFill>
            <a:blip r:embed="rId2"/>
            <a:stretch>
              <a:fillRect r="-80366"/>
            </a:stretch>
          </a:blipFill>
        </p:spPr>
        <p:txBody>
          <a:bodyPr/>
          <a:lstStyle/>
          <a:p>
            <a:endParaRPr lang="en-TT" sz="1200"/>
          </a:p>
        </p:txBody>
      </p:sp>
      <p:sp>
        <p:nvSpPr>
          <p:cNvPr id="3" name="Freeform 3"/>
          <p:cNvSpPr/>
          <p:nvPr/>
        </p:nvSpPr>
        <p:spPr>
          <a:xfrm>
            <a:off x="1769022" y="3215377"/>
            <a:ext cx="903633" cy="3134335"/>
          </a:xfrm>
          <a:custGeom>
            <a:avLst/>
            <a:gdLst/>
            <a:ahLst/>
            <a:cxnLst/>
            <a:rect l="l" t="t" r="r" b="b"/>
            <a:pathLst>
              <a:path w="1355449" h="4701503">
                <a:moveTo>
                  <a:pt x="0" y="0"/>
                </a:moveTo>
                <a:lnTo>
                  <a:pt x="1355448" y="0"/>
                </a:lnTo>
                <a:lnTo>
                  <a:pt x="1355448" y="4701504"/>
                </a:lnTo>
                <a:lnTo>
                  <a:pt x="0" y="4701504"/>
                </a:lnTo>
                <a:lnTo>
                  <a:pt x="0" y="0"/>
                </a:lnTo>
                <a:close/>
              </a:path>
            </a:pathLst>
          </a:custGeom>
          <a:blipFill>
            <a:blip r:embed="rId2"/>
            <a:stretch>
              <a:fillRect r="-80366"/>
            </a:stretch>
          </a:blipFill>
        </p:spPr>
        <p:txBody>
          <a:bodyPr/>
          <a:lstStyle/>
          <a:p>
            <a:endParaRPr lang="en-TT" sz="1200"/>
          </a:p>
        </p:txBody>
      </p:sp>
      <p:sp>
        <p:nvSpPr>
          <p:cNvPr id="4" name="Freeform 4"/>
          <p:cNvSpPr/>
          <p:nvPr/>
        </p:nvSpPr>
        <p:spPr>
          <a:xfrm>
            <a:off x="2956751" y="3215377"/>
            <a:ext cx="903633" cy="3134335"/>
          </a:xfrm>
          <a:custGeom>
            <a:avLst/>
            <a:gdLst/>
            <a:ahLst/>
            <a:cxnLst/>
            <a:rect l="l" t="t" r="r" b="b"/>
            <a:pathLst>
              <a:path w="1355449" h="4701503">
                <a:moveTo>
                  <a:pt x="0" y="0"/>
                </a:moveTo>
                <a:lnTo>
                  <a:pt x="1355449" y="0"/>
                </a:lnTo>
                <a:lnTo>
                  <a:pt x="1355449" y="4701504"/>
                </a:lnTo>
                <a:lnTo>
                  <a:pt x="0" y="4701504"/>
                </a:lnTo>
                <a:lnTo>
                  <a:pt x="0" y="0"/>
                </a:lnTo>
                <a:close/>
              </a:path>
            </a:pathLst>
          </a:custGeom>
          <a:blipFill>
            <a:blip r:embed="rId2"/>
            <a:stretch>
              <a:fillRect r="-80366"/>
            </a:stretch>
          </a:blipFill>
        </p:spPr>
        <p:txBody>
          <a:bodyPr/>
          <a:lstStyle/>
          <a:p>
            <a:endParaRPr lang="en-TT" sz="1200"/>
          </a:p>
        </p:txBody>
      </p:sp>
      <p:sp>
        <p:nvSpPr>
          <p:cNvPr id="5" name="Freeform 5"/>
          <p:cNvSpPr/>
          <p:nvPr/>
        </p:nvSpPr>
        <p:spPr>
          <a:xfrm>
            <a:off x="4144480" y="3215377"/>
            <a:ext cx="903633" cy="3134335"/>
          </a:xfrm>
          <a:custGeom>
            <a:avLst/>
            <a:gdLst/>
            <a:ahLst/>
            <a:cxnLst/>
            <a:rect l="l" t="t" r="r" b="b"/>
            <a:pathLst>
              <a:path w="1355449" h="4701503">
                <a:moveTo>
                  <a:pt x="0" y="0"/>
                </a:moveTo>
                <a:lnTo>
                  <a:pt x="1355449" y="0"/>
                </a:lnTo>
                <a:lnTo>
                  <a:pt x="1355449" y="4701504"/>
                </a:lnTo>
                <a:lnTo>
                  <a:pt x="0" y="4701504"/>
                </a:lnTo>
                <a:lnTo>
                  <a:pt x="0" y="0"/>
                </a:lnTo>
                <a:close/>
              </a:path>
            </a:pathLst>
          </a:custGeom>
          <a:blipFill>
            <a:blip r:embed="rId2"/>
            <a:stretch>
              <a:fillRect r="-80366"/>
            </a:stretch>
          </a:blipFill>
        </p:spPr>
        <p:txBody>
          <a:bodyPr/>
          <a:lstStyle/>
          <a:p>
            <a:endParaRPr lang="en-TT" sz="1200"/>
          </a:p>
        </p:txBody>
      </p:sp>
      <p:sp>
        <p:nvSpPr>
          <p:cNvPr id="6" name="Freeform 6"/>
          <p:cNvSpPr/>
          <p:nvPr/>
        </p:nvSpPr>
        <p:spPr>
          <a:xfrm>
            <a:off x="5335002" y="3215377"/>
            <a:ext cx="903633" cy="3134335"/>
          </a:xfrm>
          <a:custGeom>
            <a:avLst/>
            <a:gdLst/>
            <a:ahLst/>
            <a:cxnLst/>
            <a:rect l="l" t="t" r="r" b="b"/>
            <a:pathLst>
              <a:path w="1355449" h="4701503">
                <a:moveTo>
                  <a:pt x="0" y="0"/>
                </a:moveTo>
                <a:lnTo>
                  <a:pt x="1355449" y="0"/>
                </a:lnTo>
                <a:lnTo>
                  <a:pt x="1355449" y="4701504"/>
                </a:lnTo>
                <a:lnTo>
                  <a:pt x="0" y="4701504"/>
                </a:lnTo>
                <a:lnTo>
                  <a:pt x="0" y="0"/>
                </a:lnTo>
                <a:close/>
              </a:path>
            </a:pathLst>
          </a:custGeom>
          <a:blipFill>
            <a:blip r:embed="rId2"/>
            <a:stretch>
              <a:fillRect r="-80366"/>
            </a:stretch>
          </a:blipFill>
        </p:spPr>
        <p:txBody>
          <a:bodyPr/>
          <a:lstStyle/>
          <a:p>
            <a:endParaRPr lang="en-TT" sz="1200"/>
          </a:p>
        </p:txBody>
      </p:sp>
      <p:sp>
        <p:nvSpPr>
          <p:cNvPr id="7" name="Freeform 7"/>
          <p:cNvSpPr/>
          <p:nvPr/>
        </p:nvSpPr>
        <p:spPr>
          <a:xfrm>
            <a:off x="6525525" y="3215377"/>
            <a:ext cx="903633" cy="3134335"/>
          </a:xfrm>
          <a:custGeom>
            <a:avLst/>
            <a:gdLst/>
            <a:ahLst/>
            <a:cxnLst/>
            <a:rect l="l" t="t" r="r" b="b"/>
            <a:pathLst>
              <a:path w="1355449" h="4701503">
                <a:moveTo>
                  <a:pt x="0" y="0"/>
                </a:moveTo>
                <a:lnTo>
                  <a:pt x="1355448" y="0"/>
                </a:lnTo>
                <a:lnTo>
                  <a:pt x="1355448" y="4701504"/>
                </a:lnTo>
                <a:lnTo>
                  <a:pt x="0" y="4701504"/>
                </a:lnTo>
                <a:lnTo>
                  <a:pt x="0" y="0"/>
                </a:lnTo>
                <a:close/>
              </a:path>
            </a:pathLst>
          </a:custGeom>
          <a:blipFill>
            <a:blip r:embed="rId2"/>
            <a:stretch>
              <a:fillRect r="-80366"/>
            </a:stretch>
          </a:blipFill>
        </p:spPr>
        <p:txBody>
          <a:bodyPr/>
          <a:lstStyle/>
          <a:p>
            <a:endParaRPr lang="en-TT" sz="1200"/>
          </a:p>
        </p:txBody>
      </p:sp>
      <p:sp>
        <p:nvSpPr>
          <p:cNvPr id="8" name="Freeform 8"/>
          <p:cNvSpPr/>
          <p:nvPr/>
        </p:nvSpPr>
        <p:spPr>
          <a:xfrm>
            <a:off x="7716047" y="3215377"/>
            <a:ext cx="903633" cy="3134335"/>
          </a:xfrm>
          <a:custGeom>
            <a:avLst/>
            <a:gdLst/>
            <a:ahLst/>
            <a:cxnLst/>
            <a:rect l="l" t="t" r="r" b="b"/>
            <a:pathLst>
              <a:path w="1355449" h="4701503">
                <a:moveTo>
                  <a:pt x="0" y="0"/>
                </a:moveTo>
                <a:lnTo>
                  <a:pt x="1355448" y="0"/>
                </a:lnTo>
                <a:lnTo>
                  <a:pt x="1355448" y="4701504"/>
                </a:lnTo>
                <a:lnTo>
                  <a:pt x="0" y="4701504"/>
                </a:lnTo>
                <a:lnTo>
                  <a:pt x="0" y="0"/>
                </a:lnTo>
                <a:close/>
              </a:path>
            </a:pathLst>
          </a:custGeom>
          <a:blipFill>
            <a:blip r:embed="rId2"/>
            <a:stretch>
              <a:fillRect r="-80366"/>
            </a:stretch>
          </a:blipFill>
        </p:spPr>
        <p:txBody>
          <a:bodyPr/>
          <a:lstStyle/>
          <a:p>
            <a:endParaRPr lang="en-TT" sz="1200"/>
          </a:p>
        </p:txBody>
      </p:sp>
      <p:sp>
        <p:nvSpPr>
          <p:cNvPr id="9" name="Freeform 9"/>
          <p:cNvSpPr/>
          <p:nvPr/>
        </p:nvSpPr>
        <p:spPr>
          <a:xfrm>
            <a:off x="160241" y="12880"/>
            <a:ext cx="895184" cy="1296432"/>
          </a:xfrm>
          <a:custGeom>
            <a:avLst/>
            <a:gdLst/>
            <a:ahLst/>
            <a:cxnLst/>
            <a:rect l="l" t="t" r="r" b="b"/>
            <a:pathLst>
              <a:path w="1977982" h="3096840">
                <a:moveTo>
                  <a:pt x="0" y="0"/>
                </a:moveTo>
                <a:lnTo>
                  <a:pt x="1977981" y="0"/>
                </a:lnTo>
                <a:lnTo>
                  <a:pt x="1977981" y="3096841"/>
                </a:lnTo>
                <a:lnTo>
                  <a:pt x="0" y="3096841"/>
                </a:lnTo>
                <a:lnTo>
                  <a:pt x="0" y="0"/>
                </a:lnTo>
                <a:close/>
              </a:path>
            </a:pathLst>
          </a:custGeom>
          <a:blipFill>
            <a:blip r:embed="rId3"/>
            <a:stretch>
              <a:fillRect/>
            </a:stretch>
          </a:blipFill>
        </p:spPr>
        <p:txBody>
          <a:bodyPr/>
          <a:lstStyle/>
          <a:p>
            <a:endParaRPr lang="en-TT" sz="1200"/>
          </a:p>
        </p:txBody>
      </p:sp>
      <p:sp>
        <p:nvSpPr>
          <p:cNvPr id="10" name="TextBox 10"/>
          <p:cNvSpPr txBox="1"/>
          <p:nvPr/>
        </p:nvSpPr>
        <p:spPr>
          <a:xfrm>
            <a:off x="581293" y="6279863"/>
            <a:ext cx="8087489" cy="462563"/>
          </a:xfrm>
          <a:prstGeom prst="rect">
            <a:avLst/>
          </a:prstGeom>
        </p:spPr>
        <p:txBody>
          <a:bodyPr lIns="0" tIns="0" rIns="0" bIns="0" rtlCol="0" anchor="t">
            <a:spAutoFit/>
          </a:bodyPr>
          <a:lstStyle/>
          <a:p>
            <a:pPr marL="0" lvl="1" algn="ctr">
              <a:lnSpc>
                <a:spcPts val="4000"/>
              </a:lnSpc>
              <a:spcBef>
                <a:spcPct val="0"/>
              </a:spcBef>
            </a:pPr>
            <a:r>
              <a:rPr lang="en-US" sz="2666" b="1">
                <a:solidFill>
                  <a:srgbClr val="000000"/>
                </a:solidFill>
                <a:latin typeface="Oswald Bold"/>
                <a:ea typeface="Oswald Bold"/>
                <a:cs typeface="Oswald Bold"/>
                <a:sym typeface="Oswald Bold"/>
              </a:rPr>
              <a:t>SEVEN STRATEGIC PILLARS</a:t>
            </a:r>
          </a:p>
        </p:txBody>
      </p:sp>
      <p:sp>
        <p:nvSpPr>
          <p:cNvPr id="11" name="TextBox 11"/>
          <p:cNvSpPr txBox="1"/>
          <p:nvPr/>
        </p:nvSpPr>
        <p:spPr>
          <a:xfrm rot="-3284883">
            <a:off x="359975" y="1995008"/>
            <a:ext cx="2213601"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WORSHIP</a:t>
            </a:r>
          </a:p>
        </p:txBody>
      </p:sp>
      <p:sp>
        <p:nvSpPr>
          <p:cNvPr id="12" name="TextBox 12"/>
          <p:cNvSpPr txBox="1"/>
          <p:nvPr/>
        </p:nvSpPr>
        <p:spPr>
          <a:xfrm rot="-3284883">
            <a:off x="1338433" y="1587271"/>
            <a:ext cx="3200336"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DISCIPLESHIP</a:t>
            </a:r>
          </a:p>
        </p:txBody>
      </p:sp>
      <p:sp>
        <p:nvSpPr>
          <p:cNvPr id="13" name="TextBox 13"/>
          <p:cNvSpPr txBox="1"/>
          <p:nvPr/>
        </p:nvSpPr>
        <p:spPr>
          <a:xfrm rot="-3284883">
            <a:off x="2521273" y="1587271"/>
            <a:ext cx="3200336"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EVANGELISM</a:t>
            </a:r>
          </a:p>
        </p:txBody>
      </p:sp>
      <p:sp>
        <p:nvSpPr>
          <p:cNvPr id="14" name="TextBox 14"/>
          <p:cNvSpPr txBox="1"/>
          <p:nvPr/>
        </p:nvSpPr>
        <p:spPr>
          <a:xfrm rot="-3284883">
            <a:off x="3548698" y="1270371"/>
            <a:ext cx="3988319"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DIVINE EMPOWERMENT</a:t>
            </a:r>
          </a:p>
        </p:txBody>
      </p:sp>
      <p:sp>
        <p:nvSpPr>
          <p:cNvPr id="15" name="TextBox 15"/>
          <p:cNvSpPr txBox="1"/>
          <p:nvPr/>
        </p:nvSpPr>
        <p:spPr>
          <a:xfrm rot="-3284883">
            <a:off x="5194347" y="2062110"/>
            <a:ext cx="2049260"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LEADERSHIP</a:t>
            </a:r>
          </a:p>
        </p:txBody>
      </p:sp>
      <p:sp>
        <p:nvSpPr>
          <p:cNvPr id="16" name="TextBox 16"/>
          <p:cNvSpPr txBox="1"/>
          <p:nvPr/>
        </p:nvSpPr>
        <p:spPr>
          <a:xfrm rot="-3284883">
            <a:off x="6015730" y="1368509"/>
            <a:ext cx="3747967"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CHURCH GOVERNANCE</a:t>
            </a:r>
          </a:p>
        </p:txBody>
      </p:sp>
      <p:sp>
        <p:nvSpPr>
          <p:cNvPr id="17" name="TextBox 17"/>
          <p:cNvSpPr txBox="1"/>
          <p:nvPr/>
        </p:nvSpPr>
        <p:spPr>
          <a:xfrm rot="-3284883">
            <a:off x="7590128" y="2032815"/>
            <a:ext cx="2121009" cy="397032"/>
          </a:xfrm>
          <a:prstGeom prst="rect">
            <a:avLst/>
          </a:prstGeom>
        </p:spPr>
        <p:txBody>
          <a:bodyPr lIns="0" tIns="0" rIns="0" bIns="0" rtlCol="0" anchor="t">
            <a:spAutoFit/>
          </a:bodyPr>
          <a:lstStyle/>
          <a:p>
            <a:pPr>
              <a:lnSpc>
                <a:spcPts val="3360"/>
              </a:lnSpc>
            </a:pPr>
            <a:r>
              <a:rPr lang="en-US" sz="2400" b="1">
                <a:solidFill>
                  <a:srgbClr val="0F225B"/>
                </a:solidFill>
                <a:latin typeface="Canva Sans Bold"/>
                <a:ea typeface="Canva Sans Bold"/>
                <a:cs typeface="Canva Sans Bold"/>
                <a:sym typeface="Canva Sans Bold"/>
              </a:rPr>
              <a:t>FELLOWSHIP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p:cNvSpPr>
          <p:nvPr/>
        </p:nvSpPr>
        <p:spPr bwMode="auto">
          <a:xfrm>
            <a:off x="4000500" y="1644938"/>
            <a:ext cx="5918199" cy="3104861"/>
          </a:xfrm>
          <a:prstGeom prst="rect">
            <a:avLst/>
          </a:prstGeom>
        </p:spPr>
        <p:txBody>
          <a:bodyPr vert="horz" lIns="91440" tIns="45720" rIns="91440" bIns="45720" rtlCol="0" anchor="ctr">
            <a:normAutofit/>
          </a:bodyPr>
          <a:lstStyle/>
          <a:p>
            <a:pPr algn="ctr">
              <a:lnSpc>
                <a:spcPct val="90000"/>
              </a:lnSpc>
              <a:spcBef>
                <a:spcPct val="0"/>
              </a:spcBef>
              <a:spcAft>
                <a:spcPts val="600"/>
              </a:spcAft>
              <a:buClr>
                <a:schemeClr val="hlink"/>
              </a:buClr>
              <a:buSzPct val="75000"/>
              <a:defRPr/>
            </a:pPr>
            <a:r>
              <a:rPr lang="en-US" sz="5400" b="1" kern="1200">
                <a:ln w="22225">
                  <a:solidFill>
                    <a:schemeClr val="accent2"/>
                  </a:solidFill>
                  <a:prstDash val="solid"/>
                </a:ln>
                <a:solidFill>
                  <a:srgbClr val="002060"/>
                </a:solidFill>
                <a:latin typeface="Goudy Old Style" panose="02020502050305020303" pitchFamily="18" charset="77"/>
                <a:ea typeface="+mj-ea"/>
                <a:cs typeface="+mj-cs"/>
              </a:rPr>
              <a:t>PAWI’s GENERALS</a:t>
            </a:r>
          </a:p>
          <a:p>
            <a:pPr algn="ctr">
              <a:lnSpc>
                <a:spcPct val="90000"/>
              </a:lnSpc>
              <a:spcBef>
                <a:spcPct val="0"/>
              </a:spcBef>
              <a:spcAft>
                <a:spcPts val="600"/>
              </a:spcAft>
              <a:buClr>
                <a:schemeClr val="hlink"/>
              </a:buClr>
              <a:buSzPct val="75000"/>
              <a:defRPr/>
            </a:pPr>
            <a:r>
              <a:rPr lang="en-US" sz="5400" b="1">
                <a:ln w="22225">
                  <a:solidFill>
                    <a:schemeClr val="accent2"/>
                  </a:solidFill>
                  <a:prstDash val="solid"/>
                </a:ln>
                <a:solidFill>
                  <a:srgbClr val="002060"/>
                </a:solidFill>
                <a:latin typeface="Goudy Old Style" panose="02020502050305020303" pitchFamily="18" charset="77"/>
                <a:ea typeface="+mj-ea"/>
                <a:cs typeface="+mj-cs"/>
              </a:rPr>
              <a:t>1964 - 2018</a:t>
            </a:r>
            <a:endParaRPr lang="en-US" sz="5400" b="1" kern="1200">
              <a:ln w="22225">
                <a:solidFill>
                  <a:schemeClr val="accent2"/>
                </a:solidFill>
                <a:prstDash val="solid"/>
              </a:ln>
              <a:solidFill>
                <a:srgbClr val="002060"/>
              </a:solidFill>
              <a:latin typeface="Goudy Old Style" panose="02020502050305020303" pitchFamily="18" charset="77"/>
              <a:ea typeface="+mj-ea"/>
              <a:cs typeface="+mj-cs"/>
            </a:endParaRPr>
          </a:p>
        </p:txBody>
      </p:sp>
      <p:pic>
        <p:nvPicPr>
          <p:cNvPr id="2" name="Picture 1">
            <a:extLst>
              <a:ext uri="{FF2B5EF4-FFF2-40B4-BE49-F238E27FC236}">
                <a16:creationId xmlns:a16="http://schemas.microsoft.com/office/drawing/2014/main" id="{49249D7A-4DA3-DBFB-0A79-DBA9BC5DC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689"/>
          <a:stretch/>
        </p:blipFill>
        <p:spPr>
          <a:xfrm>
            <a:off x="279412" y="243846"/>
            <a:ext cx="3545978" cy="5578816"/>
          </a:xfrm>
          <a:prstGeom prst="rect">
            <a:avLst/>
          </a:prstGeom>
        </p:spPr>
      </p:pic>
    </p:spTree>
    <p:extLst>
      <p:ext uri="{BB962C8B-B14F-4D97-AF65-F5344CB8AC3E}">
        <p14:creationId xmlns:p14="http://schemas.microsoft.com/office/powerpoint/2010/main" val="64348634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4291866" y="314302"/>
            <a:ext cx="3968457" cy="31146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20000"/>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700" i="1" kern="1200">
                <a:ln w="0"/>
                <a:effectLst>
                  <a:outerShdw blurRad="38100" dist="19050" dir="2700000" algn="tl" rotWithShape="0">
                    <a:schemeClr val="dk1">
                      <a:alpha val="40000"/>
                    </a:schemeClr>
                  </a:outerShdw>
                </a:effectLst>
                <a:latin typeface="+mj-lt"/>
                <a:ea typeface="+mj-ea"/>
                <a:cs typeface="+mj-cs"/>
              </a:rPr>
              <a:t>1964-1976</a:t>
            </a:r>
          </a:p>
          <a:p>
            <a:pPr algn="ctr">
              <a:lnSpc>
                <a:spcPct val="90000"/>
              </a:lnSpc>
              <a:spcBef>
                <a:spcPct val="0"/>
              </a:spcBef>
              <a:spcAft>
                <a:spcPts val="1200"/>
              </a:spcAft>
              <a:buClrTx/>
              <a:buSzTx/>
              <a:buNone/>
            </a:pPr>
            <a:r>
              <a:rPr lang="en-US" altLang="en-US" sz="6100" b="1" kern="1200">
                <a:ln w="22225">
                  <a:solidFill>
                    <a:schemeClr val="accent2"/>
                  </a:solidFill>
                  <a:prstDash val="solid"/>
                </a:ln>
                <a:solidFill>
                  <a:schemeClr val="accent2">
                    <a:lumMod val="40000"/>
                    <a:lumOff val="60000"/>
                  </a:schemeClr>
                </a:solidFill>
                <a:latin typeface="+mj-lt"/>
                <a:ea typeface="+mj-ea"/>
                <a:cs typeface="+mj-cs"/>
              </a:rPr>
              <a:t>Rev. William P. Ryan</a:t>
            </a:r>
          </a:p>
          <a:p>
            <a:pPr algn="ctr">
              <a:lnSpc>
                <a:spcPct val="90000"/>
              </a:lnSpc>
              <a:spcBef>
                <a:spcPct val="0"/>
              </a:spcBef>
              <a:spcAft>
                <a:spcPts val="1200"/>
              </a:spcAft>
              <a:buClrTx/>
              <a:buSzTx/>
              <a:buNone/>
            </a:pPr>
            <a:r>
              <a:rPr lang="en-US" altLang="en-US" sz="3700" b="1" i="1" kern="1200">
                <a:ln w="22225">
                  <a:solidFill>
                    <a:schemeClr val="accent2"/>
                  </a:solidFill>
                  <a:prstDash val="solid"/>
                </a:ln>
                <a:solidFill>
                  <a:schemeClr val="accent2">
                    <a:lumMod val="40000"/>
                    <a:lumOff val="60000"/>
                  </a:schemeClr>
                </a:solidFill>
                <a:latin typeface="+mj-lt"/>
                <a:ea typeface="+mj-ea"/>
                <a:cs typeface="+mj-cs"/>
              </a:rPr>
              <a:t>(Deceased)</a:t>
            </a:r>
          </a:p>
        </p:txBody>
      </p:sp>
      <p:pic>
        <p:nvPicPr>
          <p:cNvPr id="4" name="Picture 3">
            <a:extLst>
              <a:ext uri="{FF2B5EF4-FFF2-40B4-BE49-F238E27FC236}">
                <a16:creationId xmlns:a16="http://schemas.microsoft.com/office/drawing/2014/main" id="{771AAD22-4685-C77B-8099-9986737C2980}"/>
              </a:ext>
            </a:extLst>
          </p:cNvPr>
          <p:cNvPicPr>
            <a:picLocks noChangeAspect="1"/>
          </p:cNvPicPr>
          <p:nvPr/>
        </p:nvPicPr>
        <p:blipFill>
          <a:blip r:embed="rId3"/>
          <a:srcRect l="60" r="60" b="14286"/>
          <a:stretch/>
        </p:blipFill>
        <p:spPr>
          <a:xfrm>
            <a:off x="499427" y="482600"/>
            <a:ext cx="3373997" cy="50166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3490" name="Picture 2"/>
          <p:cNvPicPr>
            <a:picLocks noChangeAspect="1" noChangeArrowheads="1"/>
          </p:cNvPicPr>
          <p:nvPr/>
        </p:nvPicPr>
        <p:blipFill>
          <a:blip r:embed="rId4"/>
          <a:srcRect l="8119" r="8119"/>
          <a:stretch/>
        </p:blipFill>
        <p:spPr bwMode="auto">
          <a:xfrm>
            <a:off x="8557189" y="997516"/>
            <a:ext cx="3135384" cy="54992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 Box 3">
            <a:extLst>
              <a:ext uri="{FF2B5EF4-FFF2-40B4-BE49-F238E27FC236}">
                <a16:creationId xmlns:a16="http://schemas.microsoft.com/office/drawing/2014/main" id="{1BFF340E-E2A1-B7EA-1B36-5AB16899B548}"/>
              </a:ext>
            </a:extLst>
          </p:cNvPr>
          <p:cNvSpPr txBox="1">
            <a:spLocks noChangeArrowheads="1"/>
          </p:cNvSpPr>
          <p:nvPr/>
        </p:nvSpPr>
        <p:spPr bwMode="auto">
          <a:xfrm>
            <a:off x="4417596" y="4165600"/>
            <a:ext cx="4269203" cy="24669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a:lnSpc>
                <a:spcPct val="90000"/>
              </a:lnSpc>
              <a:spcBef>
                <a:spcPct val="0"/>
              </a:spcBef>
              <a:spcAft>
                <a:spcPts val="1200"/>
              </a:spcAft>
              <a:buClrTx/>
              <a:buSzTx/>
              <a:buNone/>
            </a:pPr>
            <a:r>
              <a:rPr lang="en-US" altLang="en-US" sz="3400" i="1" kern="1200">
                <a:ln w="0"/>
                <a:effectLst>
                  <a:outerShdw blurRad="38100" dist="19050" dir="2700000" algn="tl" rotWithShape="0">
                    <a:schemeClr val="dk1">
                      <a:alpha val="40000"/>
                    </a:schemeClr>
                  </a:outerShdw>
                </a:effectLst>
                <a:latin typeface="+mj-lt"/>
                <a:ea typeface="+mj-ea"/>
                <a:cs typeface="+mj-cs"/>
              </a:rPr>
              <a:t>1976-1982</a:t>
            </a:r>
          </a:p>
          <a:p>
            <a:pPr algn="ctr">
              <a:lnSpc>
                <a:spcPct val="90000"/>
              </a:lnSpc>
              <a:spcBef>
                <a:spcPct val="0"/>
              </a:spcBef>
              <a:spcAft>
                <a:spcPts val="1200"/>
              </a:spcAft>
              <a:buClrTx/>
              <a:buSzTx/>
              <a:buNone/>
            </a:pPr>
            <a:r>
              <a:rPr lang="en-US" altLang="en-US" sz="5600" b="1" kern="1200">
                <a:ln w="22225">
                  <a:solidFill>
                    <a:schemeClr val="accent2"/>
                  </a:solidFill>
                  <a:prstDash val="solid"/>
                </a:ln>
                <a:solidFill>
                  <a:schemeClr val="accent2">
                    <a:lumMod val="40000"/>
                    <a:lumOff val="60000"/>
                  </a:schemeClr>
                </a:solidFill>
                <a:latin typeface="+mj-lt"/>
                <a:ea typeface="+mj-ea"/>
                <a:cs typeface="+mj-cs"/>
              </a:rPr>
              <a:t>Rev. Dennis White</a:t>
            </a:r>
          </a:p>
        </p:txBody>
      </p:sp>
      <p:cxnSp>
        <p:nvCxnSpPr>
          <p:cNvPr id="10" name="Connector: Curved 9">
            <a:extLst>
              <a:ext uri="{FF2B5EF4-FFF2-40B4-BE49-F238E27FC236}">
                <a16:creationId xmlns:a16="http://schemas.microsoft.com/office/drawing/2014/main" id="{0D3A65EA-F6C0-9F53-479A-6999ECBB2BF5}"/>
              </a:ext>
            </a:extLst>
          </p:cNvPr>
          <p:cNvCxnSpPr>
            <a:cxnSpLocks/>
            <a:stCxn id="20483" idx="1"/>
          </p:cNvCxnSpPr>
          <p:nvPr/>
        </p:nvCxnSpPr>
        <p:spPr>
          <a:xfrm rot="10800000" flipV="1">
            <a:off x="3987800" y="1871650"/>
            <a:ext cx="304066" cy="630247"/>
          </a:xfrm>
          <a:prstGeom prst="curvedConnector2">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3" name="Connector: Curved 12">
            <a:extLst>
              <a:ext uri="{FF2B5EF4-FFF2-40B4-BE49-F238E27FC236}">
                <a16:creationId xmlns:a16="http://schemas.microsoft.com/office/drawing/2014/main" id="{4B9BECEC-F6D3-9520-5CEB-2A9C3BBF9789}"/>
              </a:ext>
            </a:extLst>
          </p:cNvPr>
          <p:cNvCxnSpPr>
            <a:stCxn id="2" idx="0"/>
          </p:cNvCxnSpPr>
          <p:nvPr/>
        </p:nvCxnSpPr>
        <p:spPr>
          <a:xfrm rot="5400000" flipH="1" flipV="1">
            <a:off x="7336410" y="3241688"/>
            <a:ext cx="139700" cy="1708125"/>
          </a:xfrm>
          <a:prstGeom prst="curvedConnector2">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1822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Words>
  <Application>Microsoft Office PowerPoint</Application>
  <PresentationFormat>Widescreen</PresentationFormat>
  <Paragraphs>205</Paragraphs>
  <Slides>37</Slides>
  <Notes>27</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37</vt:i4>
      </vt:variant>
    </vt:vector>
  </HeadingPairs>
  <TitlesOfParts>
    <vt:vector size="55" baseType="lpstr">
      <vt:lpstr>Aptos Black</vt:lpstr>
      <vt:lpstr>Archivo Black</vt:lpstr>
      <vt:lpstr>Arial</vt:lpstr>
      <vt:lpstr>Calibri</vt:lpstr>
      <vt:lpstr>Calibri Light</vt:lpstr>
      <vt:lpstr>Canva Sans Bold</vt:lpstr>
      <vt:lpstr>Footlight MT Light</vt:lpstr>
      <vt:lpstr>Garamond</vt:lpstr>
      <vt:lpstr>Goudy Old Style</vt:lpstr>
      <vt:lpstr>Oswald Bold</vt:lpstr>
      <vt:lpstr>Poppins</vt:lpstr>
      <vt:lpstr>Poppins Ultra-Bold</vt:lpstr>
      <vt:lpstr>Source Sans Pro</vt:lpstr>
      <vt:lpstr>Source Sans Pro Bold</vt:lpstr>
      <vt:lpstr>Trebuchet MS</vt:lpstr>
      <vt:lpstr>Wingdings 3</vt:lpstr>
      <vt:lpstr>2_Office Theme</vt:lpstr>
      <vt:lpstr>Facet</vt:lpstr>
      <vt:lpstr>PowerPoint Presentation</vt:lpstr>
      <vt:lpstr>PowerPoint Presentation</vt:lpstr>
      <vt:lpst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PAWI’s  General Executive  2023-2026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DISTRICT PRESIDING BISHOPS</vt:lpstr>
      <vt:lpstr>ANTIGUA &amp; BARBUDA GUADELOUPE, ST. KITTS &amp; NEVIS  AND ST. MAARTEN</vt:lpstr>
      <vt:lpstr>BARBADOS</vt:lpstr>
      <vt:lpstr>DOMINICA</vt:lpstr>
      <vt:lpstr>GRENADA</vt:lpstr>
      <vt:lpstr>MONTSERRAT</vt:lpstr>
      <vt:lpstr>St. Lucia</vt:lpstr>
      <vt:lpstr>St. Vincent &amp; The Grenadines</vt:lpstr>
      <vt:lpstr>PAWI Trinidad &amp; Tobago</vt:lpstr>
      <vt:lpstr>PowerPoint Presentation</vt:lpstr>
      <vt:lpstr>PowerPoint Presentation</vt:lpstr>
      <vt:lpstr>PowerPoint Presentation</vt:lpstr>
      <vt:lpstr>PowerPoint Presentation</vt:lpstr>
      <vt:lpstr>Tobago</vt:lpstr>
      <vt:lpstr>PAWI International Brasil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Pentecostal Assemblies of the West Indies</dc:title>
  <dc:creator>Nolan Warner</dc:creator>
  <cp:lastModifiedBy>PAWI International Admin. Asst.</cp:lastModifiedBy>
  <cp:revision>1</cp:revision>
  <dcterms:created xsi:type="dcterms:W3CDTF">2020-06-03T11:51:45Z</dcterms:created>
  <dcterms:modified xsi:type="dcterms:W3CDTF">2025-02-07T20:15:11Z</dcterms:modified>
</cp:coreProperties>
</file>